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handoutMasterIdLst>
    <p:handoutMasterId r:id="rId26"/>
  </p:handoutMasterIdLst>
  <p:sldIdLst>
    <p:sldId id="258" r:id="rId2"/>
    <p:sldId id="262" r:id="rId3"/>
    <p:sldId id="259" r:id="rId4"/>
    <p:sldId id="266" r:id="rId5"/>
    <p:sldId id="267" r:id="rId6"/>
    <p:sldId id="268" r:id="rId7"/>
    <p:sldId id="265" r:id="rId8"/>
    <p:sldId id="273" r:id="rId9"/>
    <p:sldId id="274" r:id="rId10"/>
    <p:sldId id="275" r:id="rId11"/>
    <p:sldId id="276" r:id="rId12"/>
    <p:sldId id="277" r:id="rId13"/>
    <p:sldId id="278" r:id="rId14"/>
    <p:sldId id="279" r:id="rId15"/>
    <p:sldId id="280" r:id="rId16"/>
    <p:sldId id="281" r:id="rId17"/>
    <p:sldId id="282" r:id="rId18"/>
    <p:sldId id="283" r:id="rId19"/>
    <p:sldId id="269" r:id="rId20"/>
    <p:sldId id="284" r:id="rId21"/>
    <p:sldId id="261" r:id="rId22"/>
    <p:sldId id="263" r:id="rId23"/>
    <p:sldId id="26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CCFF"/>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2" d="100"/>
          <a:sy n="52" d="100"/>
        </p:scale>
        <p:origin x="-98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00F084-AF9C-F442-81FC-C72B184E0F05}" type="datetimeFigureOut">
              <a:rPr lang="en-US" smtClean="0"/>
              <a:pPr/>
              <a:t>1/10/2014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1800407-20F1-7D48-A6B5-4EED1D50C6FC}" type="slidenum">
              <a:rPr lang="en-US" smtClean="0"/>
              <a:pPr/>
              <a:t>‹#›</a:t>
            </a:fld>
            <a:endParaRPr lang="en-US" dirty="0"/>
          </a:p>
        </p:txBody>
      </p:sp>
    </p:spTree>
    <p:extLst>
      <p:ext uri="{BB962C8B-B14F-4D97-AF65-F5344CB8AC3E}">
        <p14:creationId xmlns:p14="http://schemas.microsoft.com/office/powerpoint/2010/main" xmlns="" val="41477542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2D7F2D-F5FD-DF4B-A50F-FA345CF62392}" type="datetimeFigureOut">
              <a:rPr lang="en-US" smtClean="0"/>
              <a:pPr/>
              <a:t>1/10/2014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95EF71-45F3-C34F-88CE-0996CDB9CADD}" type="slidenum">
              <a:rPr lang="en-US" smtClean="0"/>
              <a:pPr/>
              <a:t>‹#›</a:t>
            </a:fld>
            <a:endParaRPr lang="en-US" dirty="0"/>
          </a:p>
        </p:txBody>
      </p:sp>
    </p:spTree>
    <p:extLst>
      <p:ext uri="{BB962C8B-B14F-4D97-AF65-F5344CB8AC3E}">
        <p14:creationId xmlns:p14="http://schemas.microsoft.com/office/powerpoint/2010/main" xmlns="" val="22256384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95EF71-45F3-C34F-88CE-0996CDB9CADD}" type="slidenum">
              <a:rPr lang="en-US" smtClean="0"/>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14" name="Picture 13"/>
          <p:cNvPicPr>
            <a:picLocks/>
          </p:cNvPicPr>
          <p:nvPr userDrawn="1"/>
        </p:nvPicPr>
        <p:blipFill>
          <a:blip r:embed="rId2">
            <a:extLst>
              <a:ext uri="{28A0092B-C50C-407E-A947-70E740481C1C}">
                <a14:useLocalDpi xmlns:a14="http://schemas.microsoft.com/office/drawing/2010/main" xmlns="" val="0"/>
              </a:ext>
            </a:extLst>
          </a:blip>
          <a:stretch>
            <a:fillRect/>
          </a:stretch>
        </p:blipFill>
        <p:spPr>
          <a:xfrm>
            <a:off x="459340" y="5702300"/>
            <a:ext cx="5935110" cy="91440"/>
          </a:xfrm>
          <a:prstGeom prst="rect">
            <a:avLst/>
          </a:prstGeom>
          <a:noFill/>
          <a:ln>
            <a:noFill/>
          </a:ln>
        </p:spPr>
      </p:pic>
      <p:sp>
        <p:nvSpPr>
          <p:cNvPr id="19" name="Picture Placeholder 6"/>
          <p:cNvSpPr>
            <a:spLocks noGrp="1"/>
          </p:cNvSpPr>
          <p:nvPr>
            <p:ph type="pic" sz="quarter" idx="10"/>
          </p:nvPr>
        </p:nvSpPr>
        <p:spPr>
          <a:xfrm>
            <a:off x="458788" y="676275"/>
            <a:ext cx="5935662" cy="5026025"/>
          </a:xfrm>
          <a:prstGeom prst="rect">
            <a:avLst/>
          </a:prstGeom>
        </p:spPr>
        <p:txBody>
          <a:bodyPr vert="horz"/>
          <a:lstStyle>
            <a:lvl1pPr marL="0" indent="0">
              <a:buFontTx/>
              <a:buNone/>
              <a:defRPr/>
            </a:lvl1pPr>
          </a:lstStyle>
          <a:p>
            <a:r>
              <a:rPr lang="en-US" smtClean="0"/>
              <a:t>Click icon to add picture</a:t>
            </a:r>
            <a:endParaRPr lang="en-US" dirty="0"/>
          </a:p>
        </p:txBody>
      </p:sp>
      <p:sp>
        <p:nvSpPr>
          <p:cNvPr id="20" name="Text Placeholder 8"/>
          <p:cNvSpPr>
            <a:spLocks noGrp="1"/>
          </p:cNvSpPr>
          <p:nvPr>
            <p:ph type="body" sz="quarter" idx="11" hasCustomPrompt="1"/>
          </p:nvPr>
        </p:nvSpPr>
        <p:spPr>
          <a:xfrm>
            <a:off x="0" y="3657600"/>
            <a:ext cx="5026025" cy="1135062"/>
          </a:xfrm>
          <a:prstGeom prst="rect">
            <a:avLst/>
          </a:prstGeom>
          <a:gradFill flip="none" rotWithShape="1">
            <a:gsLst>
              <a:gs pos="0">
                <a:schemeClr val="bg1">
                  <a:lumMod val="85000"/>
                  <a:alpha val="90000"/>
                </a:schemeClr>
              </a:gs>
              <a:gs pos="100000">
                <a:schemeClr val="bg1">
                  <a:alpha val="75000"/>
                </a:schemeClr>
              </a:gs>
            </a:gsLst>
            <a:lin ang="16200000" scaled="0"/>
            <a:tileRect/>
          </a:gradFill>
          <a:effectLst>
            <a:outerShdw blurRad="22225" dist="228600" dir="11040000" sx="104000" sy="104000" algn="tl" rotWithShape="0">
              <a:srgbClr val="000000">
                <a:alpha val="15000"/>
              </a:srgbClr>
            </a:outerShdw>
          </a:effectLst>
        </p:spPr>
        <p:txBody>
          <a:bodyPr vert="horz" lIns="731520" tIns="0" rIns="0" bIns="228600" anchor="ctr" anchorCtr="0">
            <a:normAutofit/>
          </a:bodyPr>
          <a:lstStyle>
            <a:lvl1pPr marL="0" indent="0" algn="l">
              <a:spcBef>
                <a:spcPts val="0"/>
              </a:spcBef>
              <a:buFontTx/>
              <a:buNone/>
              <a:defRPr sz="2400" b="0" i="0">
                <a:latin typeface="Myriad Pro"/>
              </a:defRPr>
            </a:lvl1pPr>
          </a:lstStyle>
          <a:p>
            <a:pPr lvl="0"/>
            <a:r>
              <a:rPr lang="en-US" dirty="0" smtClean="0"/>
              <a:t>Click to edit PPT Title</a:t>
            </a:r>
          </a:p>
        </p:txBody>
      </p:sp>
      <p:sp>
        <p:nvSpPr>
          <p:cNvPr id="21" name="Text Placeholder 10"/>
          <p:cNvSpPr>
            <a:spLocks noGrp="1"/>
          </p:cNvSpPr>
          <p:nvPr>
            <p:ph type="body" sz="quarter" idx="12" hasCustomPrompt="1"/>
          </p:nvPr>
        </p:nvSpPr>
        <p:spPr>
          <a:xfrm>
            <a:off x="458788" y="4339892"/>
            <a:ext cx="4567237" cy="355600"/>
          </a:xfrm>
          <a:prstGeom prst="rect">
            <a:avLst/>
          </a:prstGeom>
        </p:spPr>
        <p:txBody>
          <a:bodyPr vert="horz" lIns="274320" tIns="0" rIns="0" bIns="0"/>
          <a:lstStyle>
            <a:lvl1pPr marL="0" indent="0">
              <a:buFontTx/>
              <a:buNone/>
              <a:defRPr sz="1400" baseline="0">
                <a:latin typeface="Myriad Pro"/>
              </a:defRPr>
            </a:lvl1pPr>
          </a:lstStyle>
          <a:p>
            <a:pPr lvl="0"/>
            <a:r>
              <a:rPr lang="en-US" dirty="0" smtClean="0"/>
              <a:t>Presented by </a:t>
            </a:r>
            <a:endParaRPr lang="en-US" dirty="0"/>
          </a:p>
        </p:txBody>
      </p:sp>
      <p:pic>
        <p:nvPicPr>
          <p:cNvPr id="2" name="Picture 1" descr="PPT-head-tab.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6823623" y="0"/>
            <a:ext cx="1905000" cy="355600"/>
          </a:xfrm>
          <a:prstGeom prst="rect">
            <a:avLst/>
          </a:prstGeom>
        </p:spPr>
      </p:pic>
      <p:sp>
        <p:nvSpPr>
          <p:cNvPr id="4" name="Text Placeholder 3"/>
          <p:cNvSpPr>
            <a:spLocks noGrp="1"/>
          </p:cNvSpPr>
          <p:nvPr>
            <p:ph type="body" sz="quarter" idx="13" hasCustomPrompt="1"/>
          </p:nvPr>
        </p:nvSpPr>
        <p:spPr>
          <a:xfrm>
            <a:off x="6823075" y="0"/>
            <a:ext cx="1905000" cy="355600"/>
          </a:xfrm>
          <a:prstGeom prst="rect">
            <a:avLst/>
          </a:prstGeom>
        </p:spPr>
        <p:txBody>
          <a:bodyPr vert="horz" lIns="0" tIns="0" rIns="0" bIns="0" anchor="ctr" anchorCtr="0"/>
          <a:lstStyle>
            <a:lvl1pPr marL="0" indent="0" algn="ctr">
              <a:spcBef>
                <a:spcPts val="0"/>
              </a:spcBef>
              <a:buFontTx/>
              <a:buNone/>
              <a:defRPr sz="800" cap="all" baseline="0">
                <a:solidFill>
                  <a:schemeClr val="bg1"/>
                </a:solidFill>
              </a:defRPr>
            </a:lvl1pPr>
            <a:lvl4pPr marL="1371600" indent="0">
              <a:buNone/>
              <a:defRPr/>
            </a:lvl4pPr>
          </a:lstStyle>
          <a:p>
            <a:pPr lvl="0"/>
            <a:r>
              <a:rPr lang="en-US" dirty="0" smtClean="0"/>
              <a:t>Click to edit PPT TITLE</a:t>
            </a:r>
            <a:endParaRPr lang="en-US" dirty="0"/>
          </a:p>
        </p:txBody>
      </p:sp>
    </p:spTree>
    <p:extLst>
      <p:ext uri="{BB962C8B-B14F-4D97-AF65-F5344CB8AC3E}">
        <p14:creationId xmlns:p14="http://schemas.microsoft.com/office/powerpoint/2010/main" xmlns="" val="30886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ag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44000" cy="1258824"/>
          </a:xfrm>
          <a:prstGeom prst="rect">
            <a:avLst/>
          </a:prstGeom>
        </p:spPr>
      </p:pic>
      <p:sp>
        <p:nvSpPr>
          <p:cNvPr id="9" name="Text Placeholder 8"/>
          <p:cNvSpPr>
            <a:spLocks noGrp="1"/>
          </p:cNvSpPr>
          <p:nvPr>
            <p:ph type="body" sz="quarter" idx="10" hasCustomPrompt="1"/>
          </p:nvPr>
        </p:nvSpPr>
        <p:spPr>
          <a:xfrm>
            <a:off x="414337" y="342282"/>
            <a:ext cx="8266112" cy="665782"/>
          </a:xfrm>
          <a:prstGeom prst="rect">
            <a:avLst/>
          </a:prstGeom>
        </p:spPr>
        <p:txBody>
          <a:bodyPr lIns="0" tIns="0" rIns="0" bIns="0" anchor="b" anchorCtr="0">
            <a:normAutofit/>
          </a:bodyPr>
          <a:lstStyle>
            <a:lvl1pPr marL="0" indent="0" algn="l">
              <a:buFontTx/>
              <a:buNone/>
              <a:defRPr sz="2400" baseline="0">
                <a:solidFill>
                  <a:schemeClr val="bg1"/>
                </a:solidFill>
                <a:latin typeface="Myriad Pro"/>
              </a:defRPr>
            </a:lvl1pPr>
          </a:lstStyle>
          <a:p>
            <a:pPr lvl="0"/>
            <a:r>
              <a:rPr lang="en-US" dirty="0" smtClean="0"/>
              <a:t>Click to edit slide title</a:t>
            </a:r>
            <a:endParaRPr lang="en-US" dirty="0"/>
          </a:p>
        </p:txBody>
      </p:sp>
      <p:pic>
        <p:nvPicPr>
          <p:cNvPr id="11" name="Picture 10" descr="PPT-foot-black.pn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6742176"/>
            <a:ext cx="9144000" cy="115824"/>
          </a:xfrm>
          <a:prstGeom prst="rect">
            <a:avLst/>
          </a:prstGeom>
        </p:spPr>
      </p:pic>
      <p:sp>
        <p:nvSpPr>
          <p:cNvPr id="8" name="TextBox 7"/>
          <p:cNvSpPr txBox="1"/>
          <p:nvPr userDrawn="1"/>
        </p:nvSpPr>
        <p:spPr>
          <a:xfrm>
            <a:off x="459340" y="6469238"/>
            <a:ext cx="3482040"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spc="0" baseline="30000" dirty="0" smtClean="0">
                <a:solidFill>
                  <a:schemeClr val="tx1"/>
                </a:solidFill>
                <a:latin typeface="Myriad Pro"/>
                <a:ea typeface="+mn-ea"/>
                <a:cs typeface="+mn-cs"/>
              </a:rPr>
              <a:t>© 2012 Schoolwires, Inc. All rights reserved.</a:t>
            </a:r>
            <a:endParaRPr lang="en-US" sz="1200" b="0" i="0" spc="0" baseline="30000" dirty="0">
              <a:latin typeface="Myriad Pro"/>
            </a:endParaRPr>
          </a:p>
        </p:txBody>
      </p:sp>
      <p:sp>
        <p:nvSpPr>
          <p:cNvPr id="12" name="Slide Number Placeholder 1"/>
          <p:cNvSpPr>
            <a:spLocks noGrp="1"/>
          </p:cNvSpPr>
          <p:nvPr>
            <p:ph type="sldNum" sz="quarter" idx="4"/>
          </p:nvPr>
        </p:nvSpPr>
        <p:spPr>
          <a:xfrm>
            <a:off x="4275958" y="6377956"/>
            <a:ext cx="593834" cy="182563"/>
          </a:xfrm>
          <a:prstGeom prst="rect">
            <a:avLst/>
          </a:prstGeom>
        </p:spPr>
        <p:txBody>
          <a:bodyPr vert="horz" lIns="0" tIns="0" rIns="0" bIns="0" rtlCol="0" anchor="t" anchorCtr="0"/>
          <a:lstStyle>
            <a:lvl1pPr algn="ctr">
              <a:defRPr sz="1200">
                <a:solidFill>
                  <a:schemeClr val="tx1"/>
                </a:solidFill>
                <a:latin typeface="Myriad Pro"/>
              </a:defRPr>
            </a:lvl1pPr>
          </a:lstStyle>
          <a:p>
            <a:fld id="{DBAA2771-CF6D-B247-B5B3-E770E5084676}" type="slidenum">
              <a:rPr lang="en-US" smtClean="0"/>
              <a:pPr/>
              <a:t>‹#›</a:t>
            </a:fld>
            <a:endParaRPr lang="en-US" dirty="0"/>
          </a:p>
        </p:txBody>
      </p:sp>
      <p:sp>
        <p:nvSpPr>
          <p:cNvPr id="3" name="Content Placeholder 2"/>
          <p:cNvSpPr>
            <a:spLocks noGrp="1"/>
          </p:cNvSpPr>
          <p:nvPr>
            <p:ph sz="quarter" idx="12" hasCustomPrompt="1"/>
          </p:nvPr>
        </p:nvSpPr>
        <p:spPr>
          <a:xfrm>
            <a:off x="414337" y="1559692"/>
            <a:ext cx="8266112" cy="4282308"/>
          </a:xfrm>
          <a:prstGeom prst="rect">
            <a:avLst/>
          </a:prstGeom>
        </p:spPr>
        <p:txBody>
          <a:bodyPr vert="horz" lIns="0" tIns="0" rIns="0" bIns="0"/>
          <a:lstStyle>
            <a:lvl1pPr marL="342900" indent="-342900">
              <a:buFont typeface="Arial"/>
              <a:buChar char="•"/>
              <a:defRPr sz="2400" baseline="0">
                <a:latin typeface="Myriad Pro"/>
              </a:defRPr>
            </a:lvl1pPr>
            <a:lvl2pPr marL="742950" indent="-285750">
              <a:buFont typeface="Arial"/>
              <a:buChar char="•"/>
              <a:defRPr sz="2400" baseline="0">
                <a:latin typeface="Myriad Pro"/>
              </a:defRPr>
            </a:lvl2pPr>
            <a:lvl3pPr marL="1143000" indent="-228600">
              <a:buFont typeface="Arial"/>
              <a:buChar char="•"/>
              <a:defRPr sz="2400" baseline="0">
                <a:latin typeface="Myriad Pro"/>
              </a:defRPr>
            </a:lvl3pPr>
            <a:lvl4pPr marL="1600200" indent="-228600">
              <a:buFont typeface="Arial"/>
              <a:buChar char="•"/>
              <a:defRPr sz="2400" baseline="0">
                <a:latin typeface="Myriad Pro"/>
              </a:defRPr>
            </a:lvl4pPr>
            <a:lvl5pPr marL="2057400" indent="-228600">
              <a:buFont typeface="Arial"/>
              <a:buChar char="•"/>
              <a:defRPr sz="2400" baseline="0">
                <a:latin typeface="Myriad Pro"/>
              </a:defRPr>
            </a:lvl5pPr>
          </a:lstStyle>
          <a:p>
            <a:pPr lvl="0"/>
            <a:r>
              <a:rPr lang="en-US" dirty="0" smtClean="0"/>
              <a:t>Click to edit slide content</a:t>
            </a:r>
          </a:p>
          <a:p>
            <a:pPr lvl="1"/>
            <a:r>
              <a:rPr lang="en-US" dirty="0" smtClean="0"/>
              <a:t>Second level</a:t>
            </a:r>
          </a:p>
        </p:txBody>
      </p:sp>
    </p:spTree>
    <p:extLst>
      <p:ext uri="{BB962C8B-B14F-4D97-AF65-F5344CB8AC3E}">
        <p14:creationId xmlns:p14="http://schemas.microsoft.com/office/powerpoint/2010/main" xmlns="" val="3945659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1258824"/>
          </a:xfrm>
          <a:prstGeom prst="rect">
            <a:avLst/>
          </a:prstGeom>
        </p:spPr>
      </p:pic>
      <p:sp>
        <p:nvSpPr>
          <p:cNvPr id="4" name="Text Placeholder 8"/>
          <p:cNvSpPr>
            <a:spLocks noGrp="1"/>
          </p:cNvSpPr>
          <p:nvPr>
            <p:ph type="body" sz="quarter" idx="10" hasCustomPrompt="1"/>
          </p:nvPr>
        </p:nvSpPr>
        <p:spPr>
          <a:xfrm>
            <a:off x="414337" y="342282"/>
            <a:ext cx="5989389" cy="665782"/>
          </a:xfrm>
          <a:prstGeom prst="rect">
            <a:avLst/>
          </a:prstGeom>
        </p:spPr>
        <p:txBody>
          <a:bodyPr lIns="0" tIns="0" rIns="0" bIns="0" anchor="b" anchorCtr="0">
            <a:normAutofit/>
          </a:bodyPr>
          <a:lstStyle>
            <a:lvl1pPr marL="0" indent="0" algn="l">
              <a:buFontTx/>
              <a:buNone/>
              <a:defRPr sz="2400" baseline="0">
                <a:solidFill>
                  <a:schemeClr val="bg1"/>
                </a:solidFill>
                <a:latin typeface="Myriad Pro"/>
              </a:defRPr>
            </a:lvl1pPr>
          </a:lstStyle>
          <a:p>
            <a:pPr lvl="0"/>
            <a:r>
              <a:rPr lang="en-US" dirty="0" smtClean="0"/>
              <a:t>Click to edit slide title</a:t>
            </a:r>
            <a:endParaRPr lang="en-US" dirty="0"/>
          </a:p>
        </p:txBody>
      </p:sp>
      <p:pic>
        <p:nvPicPr>
          <p:cNvPr id="5" name="Picture 4" descr="PPT-foot-black.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6742176"/>
            <a:ext cx="9144000" cy="115824"/>
          </a:xfrm>
          <a:prstGeom prst="rect">
            <a:avLst/>
          </a:prstGeom>
        </p:spPr>
      </p:pic>
      <p:sp>
        <p:nvSpPr>
          <p:cNvPr id="8" name="Content Placeholder 19"/>
          <p:cNvSpPr>
            <a:spLocks noGrp="1"/>
          </p:cNvSpPr>
          <p:nvPr>
            <p:ph sz="quarter" idx="12" hasCustomPrompt="1"/>
          </p:nvPr>
        </p:nvSpPr>
        <p:spPr>
          <a:xfrm>
            <a:off x="6858000" y="1600200"/>
            <a:ext cx="1828800" cy="4310062"/>
          </a:xfrm>
          <a:prstGeom prst="rect">
            <a:avLst/>
          </a:prstGeom>
        </p:spPr>
        <p:txBody>
          <a:bodyPr vert="horz" lIns="0" tIns="0" rIns="0" bIns="0"/>
          <a:lstStyle>
            <a:lvl1pPr marL="0" indent="0">
              <a:buFontTx/>
              <a:buNone/>
              <a:defRPr sz="1400" baseline="0">
                <a:latin typeface="Myriad Pro"/>
              </a:defRPr>
            </a:lvl1pPr>
            <a:lvl2pPr marL="457200" indent="0">
              <a:buFontTx/>
              <a:buNone/>
              <a:defRPr sz="1200" baseline="0">
                <a:latin typeface="CartoGothic Pro Book"/>
              </a:defRPr>
            </a:lvl2pPr>
            <a:lvl3pPr marL="914400" indent="0">
              <a:buFontTx/>
              <a:buNone/>
              <a:defRPr sz="1200" baseline="0">
                <a:latin typeface="CartoGothic Pro Book"/>
              </a:defRPr>
            </a:lvl3pPr>
            <a:lvl4pPr marL="1371600" indent="0">
              <a:buFontTx/>
              <a:buNone/>
              <a:defRPr sz="1200" baseline="0">
                <a:latin typeface="CartoGothic Pro Book"/>
              </a:defRPr>
            </a:lvl4pPr>
            <a:lvl5pPr marL="1828800" indent="0">
              <a:buFontTx/>
              <a:buNone/>
              <a:defRPr sz="1200" baseline="0">
                <a:latin typeface="CartoGothic Pro Book"/>
              </a:defRPr>
            </a:lvl5pPr>
          </a:lstStyle>
          <a:p>
            <a:pPr lvl="0"/>
            <a:r>
              <a:rPr lang="en-US" dirty="0" smtClean="0"/>
              <a:t>Add sidebar text here.</a:t>
            </a:r>
          </a:p>
        </p:txBody>
      </p:sp>
      <p:sp>
        <p:nvSpPr>
          <p:cNvPr id="9" name="TextBox 8"/>
          <p:cNvSpPr txBox="1"/>
          <p:nvPr userDrawn="1"/>
        </p:nvSpPr>
        <p:spPr>
          <a:xfrm>
            <a:off x="459339" y="6469238"/>
            <a:ext cx="5935381"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spc="0" baseline="30000" dirty="0" smtClean="0">
                <a:solidFill>
                  <a:schemeClr val="tx1"/>
                </a:solidFill>
                <a:latin typeface="Myriad Pro"/>
                <a:ea typeface="+mn-ea"/>
                <a:cs typeface="+mn-cs"/>
              </a:rPr>
              <a:t>© 2012 Schoolwires, Inc. All rights reserved.</a:t>
            </a:r>
            <a:endParaRPr lang="en-US" sz="1200" spc="0" baseline="30000" dirty="0">
              <a:latin typeface="Myriad Pro"/>
            </a:endParaRPr>
          </a:p>
        </p:txBody>
      </p:sp>
      <p:sp>
        <p:nvSpPr>
          <p:cNvPr id="11" name="Slide Number Placeholder 1"/>
          <p:cNvSpPr txBox="1">
            <a:spLocks/>
          </p:cNvSpPr>
          <p:nvPr userDrawn="1"/>
        </p:nvSpPr>
        <p:spPr>
          <a:xfrm>
            <a:off x="4275958" y="6377956"/>
            <a:ext cx="593834" cy="182563"/>
          </a:xfrm>
          <a:prstGeom prst="rect">
            <a:avLst/>
          </a:prstGeom>
        </p:spPr>
        <p:txBody>
          <a:bodyPr vert="horz" lIns="0" tIns="0" rIns="0" bIns="0" rtlCol="0" anchor="t" anchorCtr="0"/>
          <a:lstStyle>
            <a:defPPr>
              <a:defRPr lang="en-US"/>
            </a:defPPr>
            <a:lvl1pPr marL="0" algn="ctr" defTabSz="457200" rtl="0" eaLnBrk="1" latinLnBrk="0" hangingPunct="1">
              <a:defRPr sz="1200" kern="1200">
                <a:solidFill>
                  <a:schemeClr val="tx1"/>
                </a:solidFill>
                <a:latin typeface="Myriad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BAA2771-CF6D-B247-B5B3-E770E5084676}" type="slidenum">
              <a:rPr lang="en-US" smtClean="0"/>
              <a:pPr/>
              <a:t>‹#›</a:t>
            </a:fld>
            <a:endParaRPr lang="en-US" dirty="0"/>
          </a:p>
        </p:txBody>
      </p:sp>
      <p:sp>
        <p:nvSpPr>
          <p:cNvPr id="6" name="Content Placeholder 5"/>
          <p:cNvSpPr>
            <a:spLocks noGrp="1"/>
          </p:cNvSpPr>
          <p:nvPr>
            <p:ph sz="quarter" idx="13" hasCustomPrompt="1"/>
          </p:nvPr>
        </p:nvSpPr>
        <p:spPr>
          <a:xfrm>
            <a:off x="414337" y="1600200"/>
            <a:ext cx="6224587" cy="4310062"/>
          </a:xfrm>
          <a:prstGeom prst="rect">
            <a:avLst/>
          </a:prstGeom>
        </p:spPr>
        <p:txBody>
          <a:bodyPr vert="horz" lIns="0" tIns="0" rIns="0" bIns="0"/>
          <a:lstStyle>
            <a:lvl1pPr marL="342900" indent="-342900">
              <a:buFont typeface="Arial"/>
              <a:buChar char="•"/>
              <a:defRPr/>
            </a:lvl1pPr>
            <a:lvl2pPr marL="742950" indent="-285750">
              <a:buFont typeface="Arial"/>
              <a:buChar char="•"/>
              <a:defRPr/>
            </a:lvl2pPr>
          </a:lstStyle>
          <a:p>
            <a:pPr lvl="0"/>
            <a:r>
              <a:rPr lang="en-US" dirty="0" smtClean="0"/>
              <a:t>Click to edit slide content</a:t>
            </a:r>
          </a:p>
          <a:p>
            <a:pPr lvl="1"/>
            <a:r>
              <a:rPr lang="en-US" dirty="0" smtClean="0"/>
              <a:t>Second level</a:t>
            </a:r>
          </a:p>
        </p:txBody>
      </p:sp>
    </p:spTree>
    <p:extLst>
      <p:ext uri="{BB962C8B-B14F-4D97-AF65-F5344CB8AC3E}">
        <p14:creationId xmlns:p14="http://schemas.microsoft.com/office/powerpoint/2010/main" xmlns="" val="187298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3" name="TextBox 2"/>
          <p:cNvSpPr txBox="1"/>
          <p:nvPr userDrawn="1"/>
        </p:nvSpPr>
        <p:spPr>
          <a:xfrm>
            <a:off x="459339" y="6223986"/>
            <a:ext cx="5935381" cy="369332"/>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30000" dirty="0" smtClean="0">
                <a:solidFill>
                  <a:schemeClr val="tx1"/>
                </a:solidFill>
                <a:latin typeface="Myriad Pro"/>
                <a:ea typeface="+mn-ea"/>
                <a:cs typeface="+mn-cs"/>
              </a:rPr>
              <a:t>© 2012 Schoolwires, Inc. All rights reserved. </a:t>
            </a:r>
            <a:r>
              <a:rPr lang="en-US" sz="1200" b="0" i="0" u="none" strike="noStrike" kern="1200" baseline="30000" dirty="0" smtClean="0">
                <a:solidFill>
                  <a:schemeClr val="tx1"/>
                </a:solidFill>
                <a:latin typeface="Myriad Pro"/>
                <a:ea typeface="+mn-ea"/>
                <a:cs typeface="+mn-cs"/>
              </a:rPr>
              <a:t>Schoolwires, the Schoolwires logos, and the unique trade dress of Schoolwires are the trademarks, service marks, trade dress and logos of Schoolwires, Inc. All other trademarks, service marks, trade dress and logos used in Schoolwires and the Website are the trademarks, service marks, trade dress and logos of their respective owners.</a:t>
            </a:r>
            <a:endParaRPr lang="en-US" sz="1200" baseline="30000" dirty="0">
              <a:latin typeface="Myriad Pro"/>
            </a:endParaRPr>
          </a:p>
        </p:txBody>
      </p:sp>
      <p:pic>
        <p:nvPicPr>
          <p:cNvPr id="5" name="Picture 4" descr="PPT-head-tab.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823623" y="0"/>
            <a:ext cx="1905000" cy="355600"/>
          </a:xfrm>
          <a:prstGeom prst="rect">
            <a:avLst/>
          </a:prstGeom>
        </p:spPr>
      </p:pic>
      <p:sp>
        <p:nvSpPr>
          <p:cNvPr id="6" name="Text Placeholder 3"/>
          <p:cNvSpPr>
            <a:spLocks noGrp="1"/>
          </p:cNvSpPr>
          <p:nvPr>
            <p:ph type="body" sz="quarter" idx="13" hasCustomPrompt="1"/>
          </p:nvPr>
        </p:nvSpPr>
        <p:spPr>
          <a:xfrm>
            <a:off x="6823075" y="0"/>
            <a:ext cx="1905000" cy="355600"/>
          </a:xfrm>
          <a:prstGeom prst="rect">
            <a:avLst/>
          </a:prstGeom>
        </p:spPr>
        <p:txBody>
          <a:bodyPr vert="horz" lIns="0" tIns="0" rIns="0" bIns="0" anchor="ctr" anchorCtr="0"/>
          <a:lstStyle>
            <a:lvl1pPr marL="0" indent="0" algn="ctr">
              <a:spcBef>
                <a:spcPts val="0"/>
              </a:spcBef>
              <a:buFontTx/>
              <a:buNone/>
              <a:defRPr sz="800" cap="all" baseline="0">
                <a:solidFill>
                  <a:schemeClr val="bg1"/>
                </a:solidFill>
              </a:defRPr>
            </a:lvl1pPr>
            <a:lvl4pPr marL="1371600" indent="0">
              <a:buNone/>
              <a:defRPr/>
            </a:lvl4pPr>
          </a:lstStyle>
          <a:p>
            <a:pPr lvl="0"/>
            <a:r>
              <a:rPr lang="en-US" dirty="0" smtClean="0"/>
              <a:t>Click to edit PPT TITLE</a:t>
            </a:r>
            <a:endParaRPr lang="en-US" dirty="0"/>
          </a:p>
        </p:txBody>
      </p:sp>
    </p:spTree>
    <p:extLst>
      <p:ext uri="{BB962C8B-B14F-4D97-AF65-F5344CB8AC3E}">
        <p14:creationId xmlns:p14="http://schemas.microsoft.com/office/powerpoint/2010/main" xmlns="" val="42772583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pic>
        <p:nvPicPr>
          <p:cNvPr id="7" name="Picture 6" descr="PPT-foot-black.pn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0" y="6742176"/>
            <a:ext cx="9144000" cy="115824"/>
          </a:xfrm>
          <a:prstGeom prst="rect">
            <a:avLst/>
          </a:prstGeom>
        </p:spPr>
      </p:pic>
      <p:pic>
        <p:nvPicPr>
          <p:cNvPr id="3" name="Picture 2" descr="PPT-foot-black.pn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0" y="6742176"/>
            <a:ext cx="9144000" cy="115824"/>
          </a:xfrm>
          <a:prstGeom prst="rect">
            <a:avLst/>
          </a:prstGeom>
        </p:spPr>
      </p:pic>
      <p:sp>
        <p:nvSpPr>
          <p:cNvPr id="2" name="Slide Number Placeholder 1"/>
          <p:cNvSpPr>
            <a:spLocks noGrp="1"/>
          </p:cNvSpPr>
          <p:nvPr>
            <p:ph type="sldNum" sz="quarter" idx="4"/>
          </p:nvPr>
        </p:nvSpPr>
        <p:spPr>
          <a:xfrm>
            <a:off x="159407" y="85173"/>
            <a:ext cx="593834" cy="365125"/>
          </a:xfrm>
          <a:prstGeom prst="rect">
            <a:avLst/>
          </a:prstGeom>
        </p:spPr>
        <p:txBody>
          <a:bodyPr vert="horz" lIns="0" tIns="0" rIns="0" bIns="0" rtlCol="0" anchor="t" anchorCtr="0"/>
          <a:lstStyle>
            <a:lvl1pPr algn="l">
              <a:defRPr sz="1200">
                <a:solidFill>
                  <a:schemeClr val="tx1"/>
                </a:solidFill>
                <a:latin typeface="Myriad Pro"/>
              </a:defRPr>
            </a:lvl1pPr>
          </a:lstStyle>
          <a:p>
            <a:fld id="{DBAA2771-CF6D-B247-B5B3-E770E5084676}" type="slidenum">
              <a:rPr lang="en-US" smtClean="0"/>
              <a:pPr/>
              <a:t>‹#›</a:t>
            </a:fld>
            <a:endParaRPr lang="en-US" dirty="0"/>
          </a:p>
        </p:txBody>
      </p:sp>
    </p:spTree>
    <p:extLst>
      <p:ext uri="{BB962C8B-B14F-4D97-AF65-F5344CB8AC3E}">
        <p14:creationId xmlns:p14="http://schemas.microsoft.com/office/powerpoint/2010/main" xmlns="" val="3370872149"/>
      </p:ext>
    </p:extLst>
  </p:cSld>
  <p:clrMap bg1="lt1" tx1="dk1" bg2="lt2" tx2="dk2" accent1="accent1" accent2="accent2" accent3="accent3" accent4="accent4" accent5="accent5" accent6="accent6" hlink="hlink" folHlink="folHlink"/>
  <p:sldLayoutIdLst>
    <p:sldLayoutId id="2147483653" r:id="rId1"/>
    <p:sldLayoutId id="2147483656" r:id="rId2"/>
    <p:sldLayoutId id="2147483662" r:id="rId3"/>
    <p:sldLayoutId id="2147483661" r:id="rId4"/>
  </p:sldLayoutIdLst>
  <p:hf hdr="0" ftr="0" dt="0"/>
  <p:txStyles>
    <p:titleStyle>
      <a:lvl1pPr algn="l" defTabSz="457200" rtl="0" eaLnBrk="1" latinLnBrk="0" hangingPunct="1">
        <a:spcBef>
          <a:spcPct val="0"/>
        </a:spcBef>
        <a:buNone/>
        <a:defRPr sz="2400" kern="1200" baseline="0">
          <a:solidFill>
            <a:schemeClr val="tx1"/>
          </a:solidFill>
          <a:latin typeface="CartoGothic Pro Book"/>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a:bodyPr>
          <a:lstStyle/>
          <a:p>
            <a:r>
              <a:rPr lang="en-US" sz="3200" dirty="0" smtClean="0"/>
              <a:t>This File Cabinet represents your Site or Subsite</a:t>
            </a:r>
            <a:endParaRPr lang="en-US" sz="3200" dirty="0"/>
          </a:p>
        </p:txBody>
      </p:sp>
      <p:sp>
        <p:nvSpPr>
          <p:cNvPr id="3" name="Slide Number Placeholder 2"/>
          <p:cNvSpPr>
            <a:spLocks noGrp="1"/>
          </p:cNvSpPr>
          <p:nvPr>
            <p:ph type="sldNum" sz="quarter" idx="4"/>
          </p:nvPr>
        </p:nvSpPr>
        <p:spPr/>
        <p:txBody>
          <a:bodyPr/>
          <a:lstStyle/>
          <a:p>
            <a:fld id="{DBAA2771-CF6D-B247-B5B3-E770E5084676}" type="slidenum">
              <a:rPr lang="en-US" smtClean="0"/>
              <a:pPr/>
              <a:t>1</a:t>
            </a:fld>
            <a:endParaRPr lang="en-US" dirty="0"/>
          </a:p>
        </p:txBody>
      </p:sp>
      <p:pic>
        <p:nvPicPr>
          <p:cNvPr id="7" name="Picture 1" descr="file_cab.gif"/>
          <p:cNvPicPr>
            <a:picLocks noChangeAspect="1" noChangeArrowheads="1"/>
          </p:cNvPicPr>
          <p:nvPr/>
        </p:nvPicPr>
        <p:blipFill>
          <a:blip r:embed="rId2" cstate="print"/>
          <a:srcRect/>
          <a:stretch>
            <a:fillRect/>
          </a:stretch>
        </p:blipFill>
        <p:spPr bwMode="auto">
          <a:xfrm>
            <a:off x="3436112" y="2320106"/>
            <a:ext cx="1345163" cy="3326311"/>
          </a:xfrm>
          <a:prstGeom prst="rect">
            <a:avLst/>
          </a:prstGeom>
          <a:noFill/>
          <a:ln w="9525">
            <a:noFill/>
            <a:miter lim="800000"/>
            <a:headEnd/>
            <a:tailEnd/>
          </a:ln>
        </p:spPr>
      </p:pic>
      <p:pic>
        <p:nvPicPr>
          <p:cNvPr id="8" name="Picture 56" descr="MCj04398220000[1]"/>
          <p:cNvPicPr>
            <a:picLocks noChangeAspect="1" noChangeArrowheads="1"/>
          </p:cNvPicPr>
          <p:nvPr/>
        </p:nvPicPr>
        <p:blipFill>
          <a:blip r:embed="rId3" cstate="print"/>
          <a:srcRect/>
          <a:stretch>
            <a:fillRect/>
          </a:stretch>
        </p:blipFill>
        <p:spPr bwMode="auto">
          <a:xfrm>
            <a:off x="4702521" y="4037410"/>
            <a:ext cx="1314677" cy="1779190"/>
          </a:xfrm>
          <a:prstGeom prst="rect">
            <a:avLst/>
          </a:prstGeom>
          <a:noFill/>
          <a:ln w="9525" algn="in">
            <a:noFill/>
            <a:miter lim="800000"/>
            <a:headEnd/>
            <a:tailEnd/>
          </a:ln>
        </p:spPr>
      </p:pic>
      <p:sp>
        <p:nvSpPr>
          <p:cNvPr id="20" name="AutoShape 58"/>
          <p:cNvSpPr>
            <a:spLocks/>
          </p:cNvSpPr>
          <p:nvPr/>
        </p:nvSpPr>
        <p:spPr bwMode="auto">
          <a:xfrm>
            <a:off x="5386760" y="2163331"/>
            <a:ext cx="2302427" cy="981561"/>
          </a:xfrm>
          <a:prstGeom prst="borderCallout2">
            <a:avLst>
              <a:gd name="adj1" fmla="val 17648"/>
              <a:gd name="adj2" fmla="val -4495"/>
              <a:gd name="adj3" fmla="val 17648"/>
              <a:gd name="adj4" fmla="val -24157"/>
              <a:gd name="adj5" fmla="val 123528"/>
              <a:gd name="adj6" fmla="val -43819"/>
            </a:avLst>
          </a:prstGeom>
          <a:noFill/>
          <a:ln w="19050" algn="in">
            <a:solidFill>
              <a:srgbClr val="000000"/>
            </a:solidFill>
            <a:miter lim="800000"/>
            <a:headEnd/>
            <a:tailEnd type="triangle" w="med" len="med"/>
          </a:ln>
        </p:spPr>
        <p:txBody>
          <a:bodyPr lIns="36576" tIns="36576" rIns="36576" bIns="36576"/>
          <a:lstStyle/>
          <a:p>
            <a:pPr algn="l">
              <a:spcAft>
                <a:spcPts val="1000"/>
              </a:spcAft>
            </a:pPr>
            <a:r>
              <a:rPr lang="en-US" sz="1100" b="0" dirty="0">
                <a:solidFill>
                  <a:schemeClr val="tx1"/>
                </a:solidFill>
                <a:latin typeface="Arial" charset="0"/>
                <a:cs typeface="Arial" charset="0"/>
              </a:rPr>
              <a:t>           W</a:t>
            </a:r>
            <a:r>
              <a:rPr lang="en-US" sz="1200" b="0" dirty="0">
                <a:solidFill>
                  <a:schemeClr val="tx1"/>
                </a:solidFill>
                <a:latin typeface="Arial" charset="0"/>
                <a:cs typeface="Arial" charset="0"/>
              </a:rPr>
              <a:t>ithin each </a:t>
            </a:r>
            <a:r>
              <a:rPr lang="en-US" sz="1200" i="1" dirty="0">
                <a:solidFill>
                  <a:schemeClr val="tx1"/>
                </a:solidFill>
                <a:latin typeface="Arial" charset="0"/>
                <a:cs typeface="Arial" charset="0"/>
              </a:rPr>
              <a:t>CHANNEL</a:t>
            </a:r>
            <a:br>
              <a:rPr lang="en-US" sz="1200" i="1" dirty="0">
                <a:solidFill>
                  <a:schemeClr val="tx1"/>
                </a:solidFill>
                <a:latin typeface="Arial" charset="0"/>
                <a:cs typeface="Arial" charset="0"/>
              </a:rPr>
            </a:br>
            <a:r>
              <a:rPr lang="en-US" sz="1200" b="0" dirty="0">
                <a:solidFill>
                  <a:schemeClr val="tx1"/>
                </a:solidFill>
                <a:latin typeface="Arial" charset="0"/>
                <a:cs typeface="Arial" charset="0"/>
              </a:rPr>
              <a:t>         (DRAWER), is one or more</a:t>
            </a:r>
            <a:br>
              <a:rPr lang="en-US" sz="1200" b="0" dirty="0">
                <a:solidFill>
                  <a:schemeClr val="tx1"/>
                </a:solidFill>
                <a:latin typeface="Arial" charset="0"/>
                <a:cs typeface="Arial" charset="0"/>
              </a:rPr>
            </a:br>
            <a:r>
              <a:rPr lang="en-US" sz="1200" b="0" dirty="0">
                <a:solidFill>
                  <a:schemeClr val="tx1"/>
                </a:solidFill>
                <a:latin typeface="Arial" charset="0"/>
                <a:cs typeface="Arial" charset="0"/>
              </a:rPr>
              <a:t>          hanging folders or </a:t>
            </a:r>
            <a:br>
              <a:rPr lang="en-US" sz="1200" b="0" dirty="0">
                <a:solidFill>
                  <a:schemeClr val="tx1"/>
                </a:solidFill>
                <a:latin typeface="Arial" charset="0"/>
                <a:cs typeface="Arial" charset="0"/>
              </a:rPr>
            </a:br>
            <a:r>
              <a:rPr lang="en-US" sz="1200" b="0" dirty="0">
                <a:solidFill>
                  <a:schemeClr val="tx1"/>
                </a:solidFill>
                <a:latin typeface="Arial" charset="0"/>
                <a:cs typeface="Arial" charset="0"/>
              </a:rPr>
              <a:t>          </a:t>
            </a:r>
            <a:r>
              <a:rPr lang="en-US" sz="1200" i="1" dirty="0">
                <a:solidFill>
                  <a:schemeClr val="tx1"/>
                </a:solidFill>
                <a:latin typeface="Arial" charset="0"/>
                <a:cs typeface="Arial" charset="0"/>
              </a:rPr>
              <a:t>SECTIONS</a:t>
            </a:r>
            <a:endParaRPr lang="en-US" sz="1200" dirty="0">
              <a:solidFill>
                <a:schemeClr val="tx1"/>
              </a:solidFill>
              <a:latin typeface="Arial" charset="0"/>
              <a:cs typeface="Arial" charset="0"/>
            </a:endParaRPr>
          </a:p>
        </p:txBody>
      </p:sp>
      <p:grpSp>
        <p:nvGrpSpPr>
          <p:cNvPr id="6" name="Group 59"/>
          <p:cNvGrpSpPr>
            <a:grpSpLocks/>
          </p:cNvGrpSpPr>
          <p:nvPr/>
        </p:nvGrpSpPr>
        <p:grpSpPr bwMode="auto">
          <a:xfrm>
            <a:off x="5367858" y="2085975"/>
            <a:ext cx="338785" cy="364432"/>
            <a:chOff x="2014" y="5861"/>
            <a:chExt cx="466" cy="424"/>
          </a:xfrm>
        </p:grpSpPr>
        <p:pic>
          <p:nvPicPr>
            <p:cNvPr id="22" name="Picture 60" descr="orangePetal"/>
            <p:cNvPicPr>
              <a:picLocks noChangeAspect="1" noChangeArrowheads="1"/>
            </p:cNvPicPr>
            <p:nvPr/>
          </p:nvPicPr>
          <p:blipFill>
            <a:blip r:embed="rId4" cstate="print"/>
            <a:srcRect/>
            <a:stretch>
              <a:fillRect/>
            </a:stretch>
          </p:blipFill>
          <p:spPr bwMode="auto">
            <a:xfrm rot="21596657" flipH="1">
              <a:off x="2014" y="5861"/>
              <a:ext cx="466" cy="414"/>
            </a:xfrm>
            <a:prstGeom prst="rect">
              <a:avLst/>
            </a:prstGeom>
            <a:noFill/>
            <a:ln w="9525" algn="in">
              <a:noFill/>
              <a:miter lim="800000"/>
              <a:headEnd/>
              <a:tailEnd/>
            </a:ln>
          </p:spPr>
        </p:pic>
        <p:sp>
          <p:nvSpPr>
            <p:cNvPr id="23" name="Text Box 61"/>
            <p:cNvSpPr txBox="1">
              <a:spLocks noChangeArrowheads="1"/>
            </p:cNvSpPr>
            <p:nvPr/>
          </p:nvSpPr>
          <p:spPr bwMode="auto">
            <a:xfrm>
              <a:off x="2144" y="5919"/>
              <a:ext cx="256" cy="366"/>
            </a:xfrm>
            <a:prstGeom prst="rect">
              <a:avLst/>
            </a:prstGeom>
            <a:noFill/>
            <a:ln w="9525" algn="in">
              <a:noFill/>
              <a:miter lim="800000"/>
              <a:headEnd/>
              <a:tailEnd/>
            </a:ln>
          </p:spPr>
          <p:txBody>
            <a:bodyPr lIns="36576" tIns="36576" rIns="36576" bIns="36576"/>
            <a:lstStyle/>
            <a:p>
              <a:pPr>
                <a:spcAft>
                  <a:spcPts val="1000"/>
                </a:spcAft>
              </a:pPr>
              <a:r>
                <a:rPr lang="en-US" sz="1200">
                  <a:solidFill>
                    <a:schemeClr val="tx1"/>
                  </a:solidFill>
                  <a:latin typeface="Arial" charset="0"/>
                  <a:cs typeface="Arial" charset="0"/>
                </a:rPr>
                <a:t>2</a:t>
              </a:r>
            </a:p>
          </p:txBody>
        </p:sp>
      </p:grpSp>
      <p:sp>
        <p:nvSpPr>
          <p:cNvPr id="16" name="AutoShape 63"/>
          <p:cNvSpPr>
            <a:spLocks/>
          </p:cNvSpPr>
          <p:nvPr/>
        </p:nvSpPr>
        <p:spPr bwMode="auto">
          <a:xfrm>
            <a:off x="5950511" y="3809592"/>
            <a:ext cx="2144152" cy="829619"/>
          </a:xfrm>
          <a:prstGeom prst="borderCallout2">
            <a:avLst>
              <a:gd name="adj1" fmla="val 18019"/>
              <a:gd name="adj2" fmla="val -4787"/>
              <a:gd name="adj3" fmla="val 18019"/>
              <a:gd name="adj4" fmla="val -19755"/>
              <a:gd name="adj5" fmla="val 106606"/>
              <a:gd name="adj6" fmla="val -34718"/>
            </a:avLst>
          </a:prstGeom>
          <a:noFill/>
          <a:ln w="19050" algn="in">
            <a:solidFill>
              <a:srgbClr val="000000"/>
            </a:solidFill>
            <a:miter lim="800000"/>
            <a:headEnd/>
            <a:tailEnd type="triangle" w="med" len="med"/>
          </a:ln>
        </p:spPr>
        <p:txBody>
          <a:bodyPr lIns="36576" tIns="36576" rIns="36576" bIns="36576"/>
          <a:lstStyle/>
          <a:p>
            <a:pPr algn="l">
              <a:spcAft>
                <a:spcPts val="1000"/>
              </a:spcAft>
            </a:pPr>
            <a:r>
              <a:rPr lang="en-US" sz="1100" b="0" dirty="0">
                <a:solidFill>
                  <a:schemeClr val="tx1"/>
                </a:solidFill>
                <a:latin typeface="Arial" charset="0"/>
                <a:cs typeface="Arial" charset="0"/>
              </a:rPr>
              <a:t>            </a:t>
            </a:r>
            <a:r>
              <a:rPr lang="en-US" sz="1200" b="0" dirty="0">
                <a:solidFill>
                  <a:schemeClr val="tx1"/>
                </a:solidFill>
                <a:latin typeface="Arial" charset="0"/>
                <a:cs typeface="Arial" charset="0"/>
              </a:rPr>
              <a:t>Within each </a:t>
            </a:r>
            <a:r>
              <a:rPr lang="en-US" sz="1200" i="1" dirty="0">
                <a:solidFill>
                  <a:schemeClr val="tx1"/>
                </a:solidFill>
                <a:latin typeface="Arial" charset="0"/>
                <a:cs typeface="Arial" charset="0"/>
              </a:rPr>
              <a:t>SECTION</a:t>
            </a:r>
            <a:br>
              <a:rPr lang="en-US" sz="1200" i="1" dirty="0">
                <a:solidFill>
                  <a:schemeClr val="tx1"/>
                </a:solidFill>
                <a:latin typeface="Arial" charset="0"/>
                <a:cs typeface="Arial" charset="0"/>
              </a:rPr>
            </a:br>
            <a:r>
              <a:rPr lang="en-US" sz="1200" i="1" dirty="0">
                <a:solidFill>
                  <a:schemeClr val="tx1"/>
                </a:solidFill>
                <a:latin typeface="Arial" charset="0"/>
                <a:cs typeface="Arial" charset="0"/>
              </a:rPr>
              <a:t>            </a:t>
            </a:r>
            <a:r>
              <a:rPr lang="en-US" sz="1200" b="0" dirty="0">
                <a:solidFill>
                  <a:schemeClr val="tx1"/>
                </a:solidFill>
                <a:latin typeface="Arial" charset="0"/>
                <a:cs typeface="Arial" charset="0"/>
              </a:rPr>
              <a:t>(Folder) are the </a:t>
            </a:r>
            <a:br>
              <a:rPr lang="en-US" sz="1200" b="0" dirty="0">
                <a:solidFill>
                  <a:schemeClr val="tx1"/>
                </a:solidFill>
                <a:latin typeface="Arial" charset="0"/>
                <a:cs typeface="Arial" charset="0"/>
              </a:rPr>
            </a:br>
            <a:r>
              <a:rPr lang="en-US" sz="1200" b="0" dirty="0">
                <a:solidFill>
                  <a:schemeClr val="tx1"/>
                </a:solidFill>
                <a:latin typeface="Arial" charset="0"/>
                <a:cs typeface="Arial" charset="0"/>
              </a:rPr>
              <a:t>            </a:t>
            </a:r>
            <a:r>
              <a:rPr lang="en-US" sz="1200" i="1" dirty="0">
                <a:solidFill>
                  <a:schemeClr val="tx1"/>
                </a:solidFill>
                <a:latin typeface="Arial" charset="0"/>
                <a:cs typeface="Arial" charset="0"/>
              </a:rPr>
              <a:t>PAGES</a:t>
            </a:r>
            <a:r>
              <a:rPr lang="en-US" sz="1200" b="0" dirty="0">
                <a:solidFill>
                  <a:schemeClr val="tx1"/>
                </a:solidFill>
                <a:latin typeface="Arial" charset="0"/>
                <a:cs typeface="Arial" charset="0"/>
              </a:rPr>
              <a:t> of information </a:t>
            </a:r>
            <a:br>
              <a:rPr lang="en-US" sz="1200" b="0" dirty="0">
                <a:solidFill>
                  <a:schemeClr val="tx1"/>
                </a:solidFill>
                <a:latin typeface="Arial" charset="0"/>
                <a:cs typeface="Arial" charset="0"/>
              </a:rPr>
            </a:br>
            <a:r>
              <a:rPr lang="en-US" sz="1200" b="0" dirty="0">
                <a:solidFill>
                  <a:schemeClr val="tx1"/>
                </a:solidFill>
                <a:latin typeface="Arial" charset="0"/>
                <a:cs typeface="Arial" charset="0"/>
              </a:rPr>
              <a:t>            about that section.</a:t>
            </a:r>
            <a:endParaRPr lang="en-US" sz="1200" dirty="0">
              <a:solidFill>
                <a:schemeClr val="tx1"/>
              </a:solidFill>
              <a:latin typeface="Arial" charset="0"/>
              <a:cs typeface="Arial" charset="0"/>
            </a:endParaRPr>
          </a:p>
        </p:txBody>
      </p:sp>
      <p:grpSp>
        <p:nvGrpSpPr>
          <p:cNvPr id="10" name="Group 64"/>
          <p:cNvGrpSpPr>
            <a:grpSpLocks/>
          </p:cNvGrpSpPr>
          <p:nvPr/>
        </p:nvGrpSpPr>
        <p:grpSpPr bwMode="auto">
          <a:xfrm>
            <a:off x="5950511" y="3617968"/>
            <a:ext cx="378582" cy="477933"/>
            <a:chOff x="2014" y="5861"/>
            <a:chExt cx="550" cy="424"/>
          </a:xfrm>
        </p:grpSpPr>
        <p:pic>
          <p:nvPicPr>
            <p:cNvPr id="18" name="Picture 65" descr="orangePetal"/>
            <p:cNvPicPr>
              <a:picLocks noChangeAspect="1" noChangeArrowheads="1"/>
            </p:cNvPicPr>
            <p:nvPr/>
          </p:nvPicPr>
          <p:blipFill>
            <a:blip r:embed="rId5" cstate="print"/>
            <a:srcRect/>
            <a:stretch>
              <a:fillRect/>
            </a:stretch>
          </p:blipFill>
          <p:spPr bwMode="auto">
            <a:xfrm rot="21596657" flipH="1">
              <a:off x="2014" y="5861"/>
              <a:ext cx="550" cy="335"/>
            </a:xfrm>
            <a:prstGeom prst="rect">
              <a:avLst/>
            </a:prstGeom>
            <a:noFill/>
            <a:ln w="9525" algn="in">
              <a:noFill/>
              <a:miter lim="800000"/>
              <a:headEnd/>
              <a:tailEnd/>
            </a:ln>
          </p:spPr>
        </p:pic>
        <p:sp>
          <p:nvSpPr>
            <p:cNvPr id="19" name="Text Box 66"/>
            <p:cNvSpPr txBox="1">
              <a:spLocks noChangeArrowheads="1"/>
            </p:cNvSpPr>
            <p:nvPr/>
          </p:nvSpPr>
          <p:spPr bwMode="auto">
            <a:xfrm>
              <a:off x="2144" y="5919"/>
              <a:ext cx="256" cy="366"/>
            </a:xfrm>
            <a:prstGeom prst="rect">
              <a:avLst/>
            </a:prstGeom>
            <a:noFill/>
            <a:ln w="9525" algn="in">
              <a:noFill/>
              <a:miter lim="800000"/>
              <a:headEnd/>
              <a:tailEnd/>
            </a:ln>
          </p:spPr>
          <p:txBody>
            <a:bodyPr lIns="36576" tIns="36576" rIns="36576" bIns="36576"/>
            <a:lstStyle/>
            <a:p>
              <a:pPr>
                <a:spcAft>
                  <a:spcPts val="1000"/>
                </a:spcAft>
              </a:pPr>
              <a:r>
                <a:rPr lang="en-US" sz="1200">
                  <a:solidFill>
                    <a:schemeClr val="tx1"/>
                  </a:solidFill>
                  <a:latin typeface="Arial" charset="0"/>
                  <a:cs typeface="Arial" charset="0"/>
                </a:rPr>
                <a:t>3</a:t>
              </a:r>
            </a:p>
          </p:txBody>
        </p:sp>
      </p:grpSp>
      <p:sp>
        <p:nvSpPr>
          <p:cNvPr id="12" name="AutoShape 68"/>
          <p:cNvSpPr>
            <a:spLocks/>
          </p:cNvSpPr>
          <p:nvPr/>
        </p:nvSpPr>
        <p:spPr bwMode="auto">
          <a:xfrm>
            <a:off x="1100328" y="3316019"/>
            <a:ext cx="1830205" cy="869826"/>
          </a:xfrm>
          <a:prstGeom prst="borderCallout2">
            <a:avLst>
              <a:gd name="adj1" fmla="val 16806"/>
              <a:gd name="adj2" fmla="val 105500"/>
              <a:gd name="adj3" fmla="val 16806"/>
              <a:gd name="adj4" fmla="val 123523"/>
              <a:gd name="adj5" fmla="val 78431"/>
              <a:gd name="adj6" fmla="val 141542"/>
            </a:avLst>
          </a:prstGeom>
          <a:noFill/>
          <a:ln w="19050" algn="in">
            <a:solidFill>
              <a:srgbClr val="000000"/>
            </a:solidFill>
            <a:miter lim="800000"/>
            <a:headEnd/>
            <a:tailEnd type="triangle" w="med" len="med"/>
          </a:ln>
        </p:spPr>
        <p:txBody>
          <a:bodyPr lIns="36576" tIns="36576" rIns="36576" bIns="36576"/>
          <a:lstStyle/>
          <a:p>
            <a:pPr algn="l">
              <a:spcAft>
                <a:spcPts val="1000"/>
              </a:spcAft>
            </a:pPr>
            <a:r>
              <a:rPr lang="en-US" sz="1200" b="0" dirty="0">
                <a:solidFill>
                  <a:schemeClr val="tx1"/>
                </a:solidFill>
                <a:latin typeface="Arial" charset="0"/>
                <a:cs typeface="Arial" charset="0"/>
              </a:rPr>
              <a:t>       Each </a:t>
            </a:r>
            <a:r>
              <a:rPr lang="en-US" sz="1200" i="1" dirty="0">
                <a:solidFill>
                  <a:schemeClr val="tx1"/>
                </a:solidFill>
                <a:latin typeface="Arial" charset="0"/>
                <a:cs typeface="Arial" charset="0"/>
              </a:rPr>
              <a:t>CHANNEL </a:t>
            </a:r>
            <a:r>
              <a:rPr lang="en-US" sz="1200" b="0" dirty="0">
                <a:solidFill>
                  <a:schemeClr val="tx1"/>
                </a:solidFill>
                <a:latin typeface="Arial" charset="0"/>
                <a:cs typeface="Arial" charset="0"/>
              </a:rPr>
              <a:t>is</a:t>
            </a:r>
            <a:br>
              <a:rPr lang="en-US" sz="1200" b="0" dirty="0">
                <a:solidFill>
                  <a:schemeClr val="tx1"/>
                </a:solidFill>
                <a:latin typeface="Arial" charset="0"/>
                <a:cs typeface="Arial" charset="0"/>
              </a:rPr>
            </a:br>
            <a:r>
              <a:rPr lang="en-US" sz="1200" b="0" dirty="0">
                <a:solidFill>
                  <a:schemeClr val="tx1"/>
                </a:solidFill>
                <a:latin typeface="Arial" charset="0"/>
                <a:cs typeface="Arial" charset="0"/>
              </a:rPr>
              <a:t>       like a </a:t>
            </a:r>
            <a:r>
              <a:rPr lang="en-US" sz="1200" i="1" dirty="0">
                <a:solidFill>
                  <a:schemeClr val="tx1"/>
                </a:solidFill>
                <a:latin typeface="Arial" charset="0"/>
                <a:cs typeface="Arial" charset="0"/>
              </a:rPr>
              <a:t>DRAWER</a:t>
            </a:r>
            <a:r>
              <a:rPr lang="en-US" sz="1200" b="0" dirty="0">
                <a:solidFill>
                  <a:schemeClr val="tx1"/>
                </a:solidFill>
                <a:latin typeface="Arial" charset="0"/>
                <a:cs typeface="Arial" charset="0"/>
              </a:rPr>
              <a:t>-</a:t>
            </a:r>
            <a:br>
              <a:rPr lang="en-US" sz="1200" b="0" dirty="0">
                <a:solidFill>
                  <a:schemeClr val="tx1"/>
                </a:solidFill>
                <a:latin typeface="Arial" charset="0"/>
                <a:cs typeface="Arial" charset="0"/>
              </a:rPr>
            </a:br>
            <a:r>
              <a:rPr lang="en-US" sz="1200" b="0" dirty="0">
                <a:solidFill>
                  <a:schemeClr val="tx1"/>
                </a:solidFill>
                <a:latin typeface="Arial" charset="0"/>
                <a:cs typeface="Arial" charset="0"/>
              </a:rPr>
              <a:t>       containing similar</a:t>
            </a:r>
            <a:br>
              <a:rPr lang="en-US" sz="1200" b="0" dirty="0">
                <a:solidFill>
                  <a:schemeClr val="tx1"/>
                </a:solidFill>
                <a:latin typeface="Arial" charset="0"/>
                <a:cs typeface="Arial" charset="0"/>
              </a:rPr>
            </a:br>
            <a:r>
              <a:rPr lang="en-US" sz="1200" b="0" dirty="0">
                <a:solidFill>
                  <a:schemeClr val="tx1"/>
                </a:solidFill>
                <a:latin typeface="Arial" charset="0"/>
                <a:cs typeface="Arial" charset="0"/>
              </a:rPr>
              <a:t>       information.</a:t>
            </a:r>
            <a:endParaRPr lang="en-US" sz="1200" dirty="0">
              <a:solidFill>
                <a:schemeClr val="tx1"/>
              </a:solidFill>
              <a:latin typeface="Arial" charset="0"/>
              <a:cs typeface="Arial" charset="0"/>
            </a:endParaRPr>
          </a:p>
        </p:txBody>
      </p:sp>
      <p:grpSp>
        <p:nvGrpSpPr>
          <p:cNvPr id="13" name="Group 69"/>
          <p:cNvGrpSpPr>
            <a:grpSpLocks/>
          </p:cNvGrpSpPr>
          <p:nvPr/>
        </p:nvGrpSpPr>
        <p:grpSpPr bwMode="auto">
          <a:xfrm>
            <a:off x="1049338" y="3190410"/>
            <a:ext cx="304581" cy="364433"/>
            <a:chOff x="2014" y="5861"/>
            <a:chExt cx="448" cy="424"/>
          </a:xfrm>
        </p:grpSpPr>
        <p:pic>
          <p:nvPicPr>
            <p:cNvPr id="14" name="Picture 70" descr="orangePetal"/>
            <p:cNvPicPr>
              <a:picLocks noChangeAspect="1" noChangeArrowheads="1"/>
            </p:cNvPicPr>
            <p:nvPr/>
          </p:nvPicPr>
          <p:blipFill>
            <a:blip r:embed="rId6" cstate="print"/>
            <a:srcRect/>
            <a:stretch>
              <a:fillRect/>
            </a:stretch>
          </p:blipFill>
          <p:spPr bwMode="auto">
            <a:xfrm rot="21596657" flipH="1">
              <a:off x="2014" y="5861"/>
              <a:ext cx="448" cy="398"/>
            </a:xfrm>
            <a:prstGeom prst="rect">
              <a:avLst/>
            </a:prstGeom>
            <a:noFill/>
            <a:ln w="9525" algn="in">
              <a:noFill/>
              <a:miter lim="800000"/>
              <a:headEnd/>
              <a:tailEnd/>
            </a:ln>
          </p:spPr>
        </p:pic>
        <p:sp>
          <p:nvSpPr>
            <p:cNvPr id="15" name="Text Box 71"/>
            <p:cNvSpPr txBox="1">
              <a:spLocks noChangeArrowheads="1"/>
            </p:cNvSpPr>
            <p:nvPr/>
          </p:nvSpPr>
          <p:spPr bwMode="auto">
            <a:xfrm>
              <a:off x="2144" y="5919"/>
              <a:ext cx="256" cy="366"/>
            </a:xfrm>
            <a:prstGeom prst="rect">
              <a:avLst/>
            </a:prstGeom>
            <a:noFill/>
            <a:ln w="9525" algn="in">
              <a:noFill/>
              <a:miter lim="800000"/>
              <a:headEnd/>
              <a:tailEnd/>
            </a:ln>
          </p:spPr>
          <p:txBody>
            <a:bodyPr lIns="36576" tIns="36576" rIns="36576" bIns="36576"/>
            <a:lstStyle/>
            <a:p>
              <a:pPr>
                <a:spcAft>
                  <a:spcPts val="1000"/>
                </a:spcAft>
              </a:pPr>
              <a:r>
                <a:rPr lang="en-US" sz="1200" dirty="0">
                  <a:solidFill>
                    <a:schemeClr val="tx1"/>
                  </a:solidFill>
                  <a:latin typeface="Arial" charset="0"/>
                  <a:cs typeface="Arial" charset="0"/>
                </a:rPr>
                <a:t>1</a:t>
              </a:r>
            </a:p>
          </p:txBody>
        </p:sp>
      </p:grpSp>
      <p:sp>
        <p:nvSpPr>
          <p:cNvPr id="21" name="Rectangle 20"/>
          <p:cNvSpPr/>
          <p:nvPr/>
        </p:nvSpPr>
        <p:spPr>
          <a:xfrm>
            <a:off x="3436112" y="3617784"/>
            <a:ext cx="1266409" cy="116442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3478152" y="2879835"/>
            <a:ext cx="1266409" cy="72743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4869792" y="4185845"/>
            <a:ext cx="1080535" cy="163075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3" presetClass="emph" presetSubtype="2" fill="hold" grpId="0" nodeType="withEffect">
                                  <p:stCondLst>
                                    <p:cond delay="0"/>
                                  </p:stCondLst>
                                  <p:childTnLst>
                                    <p:animClr clrSpc="rgb">
                                      <p:cBhvr override="childStyle">
                                        <p:cTn id="8" dur="1000" fill="hold"/>
                                        <p:tgtEl>
                                          <p:spTgt spid="12"/>
                                        </p:tgtEl>
                                        <p:attrNameLst>
                                          <p:attrName>style.color</p:attrName>
                                        </p:attrNameLst>
                                      </p:cBhvr>
                                      <p:to>
                                        <a:srgbClr val="FF0066"/>
                                      </p:to>
                                    </p:animClr>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grpId="0" nodeType="clickEffect">
                                  <p:stCondLst>
                                    <p:cond delay="0"/>
                                  </p:stCondLst>
                                  <p:childTnLst>
                                    <p:animClr clrSpc="rgb">
                                      <p:cBhvr override="childStyle">
                                        <p:cTn id="12" dur="1000" fill="hold"/>
                                        <p:tgtEl>
                                          <p:spTgt spid="20"/>
                                        </p:tgtEl>
                                        <p:attrNameLst>
                                          <p:attrName>style.color</p:attrName>
                                        </p:attrNameLst>
                                      </p:cBhvr>
                                      <p:to>
                                        <a:srgbClr val="FF0066"/>
                                      </p:to>
                                    </p:animClr>
                                  </p:childTnLst>
                                </p:cTn>
                              </p:par>
                              <p:par>
                                <p:cTn id="13" presetID="10" presetClass="exit" presetSubtype="0" fill="hold" grpId="1" nodeType="withEffect">
                                  <p:stCondLst>
                                    <p:cond delay="0"/>
                                  </p:stCondLst>
                                  <p:childTnLst>
                                    <p:animEffect transition="out" filter="fade">
                                      <p:cBhvr>
                                        <p:cTn id="14" dur="2000"/>
                                        <p:tgtEl>
                                          <p:spTgt spid="21"/>
                                        </p:tgtEl>
                                      </p:cBhvr>
                                    </p:animEffect>
                                    <p:set>
                                      <p:cBhvr>
                                        <p:cTn id="15" dur="1" fill="hold">
                                          <p:stCondLst>
                                            <p:cond delay="1999"/>
                                          </p:stCondLst>
                                        </p:cTn>
                                        <p:tgtEl>
                                          <p:spTgt spid="21"/>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mph" presetSubtype="2" fill="hold" grpId="0" nodeType="clickEffect">
                                  <p:stCondLst>
                                    <p:cond delay="0"/>
                                  </p:stCondLst>
                                  <p:childTnLst>
                                    <p:animClr clrSpc="rgb">
                                      <p:cBhvr override="childStyle">
                                        <p:cTn id="21" dur="1000" fill="hold"/>
                                        <p:tgtEl>
                                          <p:spTgt spid="16"/>
                                        </p:tgtEl>
                                        <p:attrNameLst>
                                          <p:attrName>style.color</p:attrName>
                                        </p:attrNameLst>
                                      </p:cBhvr>
                                      <p:to>
                                        <a:srgbClr val="FF0066"/>
                                      </p:to>
                                    </p:animClr>
                                  </p:childTnLst>
                                </p:cTn>
                              </p:par>
                              <p:par>
                                <p:cTn id="22" presetID="10" presetClass="exit" presetSubtype="0" fill="hold" grpId="1" nodeType="withEffect">
                                  <p:stCondLst>
                                    <p:cond delay="0"/>
                                  </p:stCondLst>
                                  <p:childTnLst>
                                    <p:animEffect transition="out" filter="fade">
                                      <p:cBhvr>
                                        <p:cTn id="23" dur="2000"/>
                                        <p:tgtEl>
                                          <p:spTgt spid="26"/>
                                        </p:tgtEl>
                                      </p:cBhvr>
                                    </p:animEffect>
                                    <p:set>
                                      <p:cBhvr>
                                        <p:cTn id="24" dur="1" fill="hold">
                                          <p:stCondLst>
                                            <p:cond delay="1999"/>
                                          </p:stCondLst>
                                        </p:cTn>
                                        <p:tgtEl>
                                          <p:spTgt spid="26"/>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6" grpId="0" animBg="1"/>
      <p:bldP spid="12" grpId="0" animBg="1"/>
      <p:bldP spid="21" grpId="0" animBg="1"/>
      <p:bldP spid="21" grpId="1" animBg="1"/>
      <p:bldP spid="26" grpId="0" animBg="1"/>
      <p:bldP spid="26" grpId="1" animBg="1"/>
      <p:bldP spid="2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200" dirty="0" smtClean="0"/>
              <a:t>Article Library</a:t>
            </a:r>
            <a:endParaRPr lang="en-US" sz="3200" dirty="0"/>
          </a:p>
        </p:txBody>
      </p:sp>
      <p:sp>
        <p:nvSpPr>
          <p:cNvPr id="3" name="Slide Number Placeholder 2"/>
          <p:cNvSpPr>
            <a:spLocks noGrp="1"/>
          </p:cNvSpPr>
          <p:nvPr>
            <p:ph type="sldNum" sz="quarter" idx="4"/>
          </p:nvPr>
        </p:nvSpPr>
        <p:spPr/>
        <p:txBody>
          <a:bodyPr/>
          <a:lstStyle/>
          <a:p>
            <a:fld id="{DBAA2771-CF6D-B247-B5B3-E770E5084676}" type="slidenum">
              <a:rPr lang="en-US" smtClean="0"/>
              <a:pPr/>
              <a:t>10</a:t>
            </a:fld>
            <a:endParaRPr lang="en-US" dirty="0"/>
          </a:p>
        </p:txBody>
      </p:sp>
      <p:sp>
        <p:nvSpPr>
          <p:cNvPr id="7" name="Content Placeholder 6"/>
          <p:cNvSpPr>
            <a:spLocks noGrp="1"/>
          </p:cNvSpPr>
          <p:nvPr>
            <p:ph sz="quarter" idx="12"/>
          </p:nvPr>
        </p:nvSpPr>
        <p:spPr>
          <a:xfrm>
            <a:off x="414338" y="1315852"/>
            <a:ext cx="8266112" cy="1457828"/>
          </a:xfrm>
        </p:spPr>
        <p:txBody>
          <a:bodyPr numCol="2"/>
          <a:lstStyle/>
          <a:p>
            <a:r>
              <a:rPr lang="en-US" sz="2000" dirty="0" smtClean="0"/>
              <a:t>An archive of articles</a:t>
            </a:r>
          </a:p>
          <a:p>
            <a:r>
              <a:rPr lang="en-US" sz="2000" dirty="0" smtClean="0"/>
              <a:t>Clickable links that save space</a:t>
            </a:r>
          </a:p>
          <a:p>
            <a:r>
              <a:rPr lang="en-US" sz="2000" dirty="0" smtClean="0"/>
              <a:t>RSS Feeds</a:t>
            </a:r>
          </a:p>
          <a:p>
            <a:r>
              <a:rPr lang="en-US" sz="2000" dirty="0" smtClean="0"/>
              <a:t>Accent Images</a:t>
            </a:r>
          </a:p>
          <a:p>
            <a:r>
              <a:rPr lang="en-US" sz="2000" dirty="0" smtClean="0"/>
              <a:t>Use for</a:t>
            </a:r>
          </a:p>
          <a:p>
            <a:pPr lvl="1"/>
            <a:r>
              <a:rPr lang="en-US" sz="2000" dirty="0" smtClean="0"/>
              <a:t>Weekly newsletters</a:t>
            </a:r>
          </a:p>
          <a:p>
            <a:pPr lvl="1"/>
            <a:r>
              <a:rPr lang="en-US" sz="2000" dirty="0" smtClean="0"/>
              <a:t>Homework</a:t>
            </a:r>
          </a:p>
          <a:p>
            <a:pPr lvl="1"/>
            <a:r>
              <a:rPr lang="en-US" sz="2000" dirty="0" smtClean="0"/>
              <a:t>Sports highlights</a:t>
            </a:r>
            <a:endParaRPr lang="en-US" sz="2000" dirty="0"/>
          </a:p>
        </p:txBody>
      </p:sp>
      <p:pic>
        <p:nvPicPr>
          <p:cNvPr id="6" name="Picture 5" descr="Article_Library_Page.png"/>
          <p:cNvPicPr>
            <a:picLocks noChangeAspect="1"/>
          </p:cNvPicPr>
          <p:nvPr/>
        </p:nvPicPr>
        <p:blipFill>
          <a:blip r:embed="rId2" cstate="print"/>
          <a:srcRect l="507" t="30889" r="2691" b="1534"/>
          <a:stretch>
            <a:fillRect/>
          </a:stretch>
        </p:blipFill>
        <p:spPr>
          <a:xfrm>
            <a:off x="1554480" y="2849880"/>
            <a:ext cx="6035040" cy="311281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200" dirty="0" smtClean="0"/>
              <a:t>File Library</a:t>
            </a:r>
            <a:endParaRPr lang="en-US" sz="3200" dirty="0"/>
          </a:p>
        </p:txBody>
      </p:sp>
      <p:sp>
        <p:nvSpPr>
          <p:cNvPr id="3" name="Slide Number Placeholder 2"/>
          <p:cNvSpPr>
            <a:spLocks noGrp="1"/>
          </p:cNvSpPr>
          <p:nvPr>
            <p:ph type="sldNum" sz="quarter" idx="4"/>
          </p:nvPr>
        </p:nvSpPr>
        <p:spPr/>
        <p:txBody>
          <a:bodyPr/>
          <a:lstStyle/>
          <a:p>
            <a:fld id="{DBAA2771-CF6D-B247-B5B3-E770E5084676}" type="slidenum">
              <a:rPr lang="en-US" smtClean="0"/>
              <a:pPr/>
              <a:t>11</a:t>
            </a:fld>
            <a:endParaRPr lang="en-US" dirty="0"/>
          </a:p>
        </p:txBody>
      </p:sp>
      <p:sp>
        <p:nvSpPr>
          <p:cNvPr id="7" name="Content Placeholder 6"/>
          <p:cNvSpPr>
            <a:spLocks noGrp="1"/>
          </p:cNvSpPr>
          <p:nvPr>
            <p:ph sz="quarter" idx="12"/>
          </p:nvPr>
        </p:nvSpPr>
        <p:spPr>
          <a:xfrm>
            <a:off x="414338" y="1315852"/>
            <a:ext cx="8266112" cy="726308"/>
          </a:xfrm>
        </p:spPr>
        <p:txBody>
          <a:bodyPr numCol="2"/>
          <a:lstStyle/>
          <a:p>
            <a:r>
              <a:rPr lang="en-US" sz="2000" dirty="0" smtClean="0"/>
              <a:t>Post documents for views to download and print</a:t>
            </a:r>
          </a:p>
          <a:p>
            <a:r>
              <a:rPr lang="en-US" sz="2000" dirty="0" smtClean="0"/>
              <a:t>RSS feed available</a:t>
            </a:r>
          </a:p>
        </p:txBody>
      </p:sp>
      <p:pic>
        <p:nvPicPr>
          <p:cNvPr id="8" name="Picture 7" descr="File_Library.png"/>
          <p:cNvPicPr>
            <a:picLocks noChangeAspect="1"/>
          </p:cNvPicPr>
          <p:nvPr/>
        </p:nvPicPr>
        <p:blipFill>
          <a:blip r:embed="rId2" cstate="print"/>
          <a:srcRect l="464" t="12404" r="2217"/>
          <a:stretch>
            <a:fillRect/>
          </a:stretch>
        </p:blipFill>
        <p:spPr>
          <a:xfrm>
            <a:off x="1521823" y="1928998"/>
            <a:ext cx="6035040" cy="428592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200" dirty="0" smtClean="0"/>
              <a:t>Link Library</a:t>
            </a:r>
            <a:endParaRPr lang="en-US" sz="3200" dirty="0"/>
          </a:p>
        </p:txBody>
      </p:sp>
      <p:sp>
        <p:nvSpPr>
          <p:cNvPr id="3" name="Slide Number Placeholder 2"/>
          <p:cNvSpPr>
            <a:spLocks noGrp="1"/>
          </p:cNvSpPr>
          <p:nvPr>
            <p:ph type="sldNum" sz="quarter" idx="4"/>
          </p:nvPr>
        </p:nvSpPr>
        <p:spPr/>
        <p:txBody>
          <a:bodyPr/>
          <a:lstStyle/>
          <a:p>
            <a:fld id="{DBAA2771-CF6D-B247-B5B3-E770E5084676}" type="slidenum">
              <a:rPr lang="en-US" smtClean="0"/>
              <a:pPr/>
              <a:t>12</a:t>
            </a:fld>
            <a:endParaRPr lang="en-US" dirty="0"/>
          </a:p>
        </p:txBody>
      </p:sp>
      <p:sp>
        <p:nvSpPr>
          <p:cNvPr id="7" name="Content Placeholder 6"/>
          <p:cNvSpPr>
            <a:spLocks noGrp="1"/>
          </p:cNvSpPr>
          <p:nvPr>
            <p:ph sz="quarter" idx="12"/>
          </p:nvPr>
        </p:nvSpPr>
        <p:spPr>
          <a:xfrm>
            <a:off x="414338" y="1315852"/>
            <a:ext cx="8266112" cy="1188874"/>
          </a:xfrm>
        </p:spPr>
        <p:txBody>
          <a:bodyPr numCol="2"/>
          <a:lstStyle/>
          <a:p>
            <a:r>
              <a:rPr lang="en-US" sz="2000" dirty="0" smtClean="0"/>
              <a:t>Organize useful websites</a:t>
            </a:r>
          </a:p>
          <a:p>
            <a:r>
              <a:rPr lang="en-US" sz="2000" dirty="0" smtClean="0"/>
              <a:t>Title them</a:t>
            </a:r>
          </a:p>
          <a:p>
            <a:r>
              <a:rPr lang="en-US" sz="2000" dirty="0" smtClean="0"/>
              <a:t>Add a description</a:t>
            </a:r>
          </a:p>
        </p:txBody>
      </p:sp>
      <p:pic>
        <p:nvPicPr>
          <p:cNvPr id="6" name="Picture 5" descr="Link_Library.png"/>
          <p:cNvPicPr>
            <a:picLocks noChangeAspect="1"/>
          </p:cNvPicPr>
          <p:nvPr/>
        </p:nvPicPr>
        <p:blipFill>
          <a:blip r:embed="rId2" cstate="print"/>
          <a:srcRect l="881" t="12944" r="2631" b="20064"/>
          <a:stretch>
            <a:fillRect/>
          </a:stretch>
        </p:blipFill>
        <p:spPr>
          <a:xfrm>
            <a:off x="1554480" y="2504726"/>
            <a:ext cx="6035040" cy="334570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200" dirty="0" smtClean="0"/>
              <a:t>Assignments</a:t>
            </a:r>
            <a:endParaRPr lang="en-US" sz="3200" dirty="0"/>
          </a:p>
        </p:txBody>
      </p:sp>
      <p:sp>
        <p:nvSpPr>
          <p:cNvPr id="3" name="Slide Number Placeholder 2"/>
          <p:cNvSpPr>
            <a:spLocks noGrp="1"/>
          </p:cNvSpPr>
          <p:nvPr>
            <p:ph type="sldNum" sz="quarter" idx="4"/>
          </p:nvPr>
        </p:nvSpPr>
        <p:spPr/>
        <p:txBody>
          <a:bodyPr/>
          <a:lstStyle/>
          <a:p>
            <a:fld id="{DBAA2771-CF6D-B247-B5B3-E770E5084676}" type="slidenum">
              <a:rPr lang="en-US" smtClean="0"/>
              <a:pPr/>
              <a:t>13</a:t>
            </a:fld>
            <a:endParaRPr lang="en-US" dirty="0"/>
          </a:p>
        </p:txBody>
      </p:sp>
      <p:sp>
        <p:nvSpPr>
          <p:cNvPr id="7" name="Content Placeholder 6"/>
          <p:cNvSpPr>
            <a:spLocks noGrp="1"/>
          </p:cNvSpPr>
          <p:nvPr>
            <p:ph sz="quarter" idx="12"/>
          </p:nvPr>
        </p:nvSpPr>
        <p:spPr>
          <a:xfrm>
            <a:off x="414338" y="1453012"/>
            <a:ext cx="8266112" cy="1188874"/>
          </a:xfrm>
        </p:spPr>
        <p:txBody>
          <a:bodyPr numCol="2"/>
          <a:lstStyle/>
          <a:p>
            <a:r>
              <a:rPr lang="en-US" sz="2000" dirty="0" smtClean="0"/>
              <a:t>Assign or filter by categories</a:t>
            </a:r>
          </a:p>
          <a:p>
            <a:r>
              <a:rPr lang="en-US" sz="2000" dirty="0" smtClean="0"/>
              <a:t>Add the assignment to a calendar</a:t>
            </a:r>
          </a:p>
          <a:p>
            <a:r>
              <a:rPr lang="en-US" sz="2000" dirty="0" smtClean="0"/>
              <a:t>Insert images, links or files</a:t>
            </a:r>
          </a:p>
        </p:txBody>
      </p:sp>
      <p:pic>
        <p:nvPicPr>
          <p:cNvPr id="8" name="Picture 7" descr="13.png"/>
          <p:cNvPicPr>
            <a:picLocks noChangeAspect="1"/>
          </p:cNvPicPr>
          <p:nvPr/>
        </p:nvPicPr>
        <p:blipFill>
          <a:blip r:embed="rId2" cstate="print"/>
          <a:stretch>
            <a:fillRect/>
          </a:stretch>
        </p:blipFill>
        <p:spPr>
          <a:xfrm>
            <a:off x="999626" y="2919460"/>
            <a:ext cx="7144748" cy="248637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200" dirty="0" smtClean="0"/>
              <a:t>Maps &amp; Directions</a:t>
            </a:r>
            <a:endParaRPr lang="en-US" sz="3200" dirty="0"/>
          </a:p>
        </p:txBody>
      </p:sp>
      <p:sp>
        <p:nvSpPr>
          <p:cNvPr id="3" name="Slide Number Placeholder 2"/>
          <p:cNvSpPr>
            <a:spLocks noGrp="1"/>
          </p:cNvSpPr>
          <p:nvPr>
            <p:ph type="sldNum" sz="quarter" idx="4"/>
          </p:nvPr>
        </p:nvSpPr>
        <p:spPr/>
        <p:txBody>
          <a:bodyPr/>
          <a:lstStyle/>
          <a:p>
            <a:fld id="{DBAA2771-CF6D-B247-B5B3-E770E5084676}" type="slidenum">
              <a:rPr lang="en-US" smtClean="0"/>
              <a:pPr/>
              <a:t>14</a:t>
            </a:fld>
            <a:endParaRPr lang="en-US" dirty="0"/>
          </a:p>
        </p:txBody>
      </p:sp>
      <p:sp>
        <p:nvSpPr>
          <p:cNvPr id="7" name="Content Placeholder 6"/>
          <p:cNvSpPr>
            <a:spLocks noGrp="1"/>
          </p:cNvSpPr>
          <p:nvPr>
            <p:ph sz="quarter" idx="12"/>
          </p:nvPr>
        </p:nvSpPr>
        <p:spPr>
          <a:xfrm>
            <a:off x="414338" y="1453012"/>
            <a:ext cx="8266112" cy="1188874"/>
          </a:xfrm>
        </p:spPr>
        <p:txBody>
          <a:bodyPr numCol="1"/>
          <a:lstStyle/>
          <a:p>
            <a:r>
              <a:rPr lang="en-US" sz="2000" dirty="0" smtClean="0"/>
              <a:t>Clickable links with directions</a:t>
            </a:r>
          </a:p>
          <a:p>
            <a:r>
              <a:rPr lang="en-US" sz="2000" dirty="0" smtClean="0"/>
              <a:t>Retrieve maps from Google Maps</a:t>
            </a:r>
          </a:p>
        </p:txBody>
      </p:sp>
      <p:pic>
        <p:nvPicPr>
          <p:cNvPr id="6" name="Picture 5" descr="Maps_&amp;_Directions.png"/>
          <p:cNvPicPr>
            <a:picLocks noChangeAspect="1"/>
          </p:cNvPicPr>
          <p:nvPr/>
        </p:nvPicPr>
        <p:blipFill>
          <a:blip r:embed="rId2" cstate="print"/>
          <a:srcRect l="819" t="21354" r="1986"/>
          <a:stretch>
            <a:fillRect/>
          </a:stretch>
        </p:blipFill>
        <p:spPr>
          <a:xfrm>
            <a:off x="1554480" y="2504980"/>
            <a:ext cx="6035040" cy="226390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200" dirty="0" smtClean="0"/>
              <a:t>Calendar</a:t>
            </a:r>
            <a:endParaRPr lang="en-US" sz="3200" dirty="0"/>
          </a:p>
        </p:txBody>
      </p:sp>
      <p:sp>
        <p:nvSpPr>
          <p:cNvPr id="3" name="Slide Number Placeholder 2"/>
          <p:cNvSpPr>
            <a:spLocks noGrp="1"/>
          </p:cNvSpPr>
          <p:nvPr>
            <p:ph type="sldNum" sz="quarter" idx="4"/>
          </p:nvPr>
        </p:nvSpPr>
        <p:spPr/>
        <p:txBody>
          <a:bodyPr/>
          <a:lstStyle/>
          <a:p>
            <a:fld id="{DBAA2771-CF6D-B247-B5B3-E770E5084676}" type="slidenum">
              <a:rPr lang="en-US" smtClean="0"/>
              <a:pPr/>
              <a:t>15</a:t>
            </a:fld>
            <a:endParaRPr lang="en-US" dirty="0"/>
          </a:p>
        </p:txBody>
      </p:sp>
      <p:sp>
        <p:nvSpPr>
          <p:cNvPr id="7" name="Content Placeholder 6"/>
          <p:cNvSpPr>
            <a:spLocks noGrp="1"/>
          </p:cNvSpPr>
          <p:nvPr>
            <p:ph sz="quarter" idx="12"/>
          </p:nvPr>
        </p:nvSpPr>
        <p:spPr>
          <a:xfrm>
            <a:off x="414338" y="1315852"/>
            <a:ext cx="8266112" cy="1283656"/>
          </a:xfrm>
        </p:spPr>
        <p:txBody>
          <a:bodyPr numCol="2"/>
          <a:lstStyle/>
          <a:p>
            <a:r>
              <a:rPr lang="en-US" sz="2000" dirty="0" smtClean="0"/>
              <a:t>Post information specific to your classroom or activity</a:t>
            </a:r>
          </a:p>
          <a:p>
            <a:r>
              <a:rPr lang="en-US" sz="2000" dirty="0" smtClean="0"/>
              <a:t>Request that your events be posted on other calendars</a:t>
            </a:r>
          </a:p>
          <a:p>
            <a:r>
              <a:rPr lang="en-US" sz="2000" dirty="0" smtClean="0"/>
              <a:t>Choose from color-coded categories</a:t>
            </a:r>
          </a:p>
          <a:p>
            <a:r>
              <a:rPr lang="en-US" sz="2000" dirty="0" smtClean="0"/>
              <a:t>Create event registration</a:t>
            </a:r>
          </a:p>
          <a:p>
            <a:r>
              <a:rPr lang="en-US" sz="2000" dirty="0" smtClean="0"/>
              <a:t>Send e-alerts</a:t>
            </a:r>
          </a:p>
        </p:txBody>
      </p:sp>
      <p:pic>
        <p:nvPicPr>
          <p:cNvPr id="6" name="Picture 5" descr="15.png"/>
          <p:cNvPicPr>
            <a:picLocks noChangeAspect="1"/>
          </p:cNvPicPr>
          <p:nvPr/>
        </p:nvPicPr>
        <p:blipFill>
          <a:blip r:embed="rId2" cstate="print"/>
          <a:srcRect t="7357" b="26568"/>
          <a:stretch>
            <a:fillRect/>
          </a:stretch>
        </p:blipFill>
        <p:spPr>
          <a:xfrm>
            <a:off x="1423848" y="2675710"/>
            <a:ext cx="6035040" cy="3766457"/>
          </a:xfrm>
          <a:prstGeom prst="rect">
            <a:avLst/>
          </a:prstGeom>
          <a:ln w="19050">
            <a:solidFill>
              <a:schemeClr val="accent6">
                <a:lumMod val="40000"/>
                <a:lumOff val="60000"/>
              </a:schemeClr>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200" dirty="0" smtClean="0"/>
              <a:t>Blogs</a:t>
            </a:r>
            <a:endParaRPr lang="en-US" sz="3200" dirty="0"/>
          </a:p>
        </p:txBody>
      </p:sp>
      <p:sp>
        <p:nvSpPr>
          <p:cNvPr id="3" name="Slide Number Placeholder 2"/>
          <p:cNvSpPr>
            <a:spLocks noGrp="1"/>
          </p:cNvSpPr>
          <p:nvPr>
            <p:ph type="sldNum" sz="quarter" idx="4"/>
          </p:nvPr>
        </p:nvSpPr>
        <p:spPr/>
        <p:txBody>
          <a:bodyPr/>
          <a:lstStyle/>
          <a:p>
            <a:fld id="{DBAA2771-CF6D-B247-B5B3-E770E5084676}" type="slidenum">
              <a:rPr lang="en-US" smtClean="0"/>
              <a:pPr/>
              <a:t>16</a:t>
            </a:fld>
            <a:endParaRPr lang="en-US" dirty="0"/>
          </a:p>
        </p:txBody>
      </p:sp>
      <p:sp>
        <p:nvSpPr>
          <p:cNvPr id="7" name="Content Placeholder 6"/>
          <p:cNvSpPr>
            <a:spLocks noGrp="1"/>
          </p:cNvSpPr>
          <p:nvPr>
            <p:ph sz="quarter" idx="12"/>
          </p:nvPr>
        </p:nvSpPr>
        <p:spPr>
          <a:xfrm>
            <a:off x="414338" y="1453012"/>
            <a:ext cx="8266112" cy="1283656"/>
          </a:xfrm>
        </p:spPr>
        <p:txBody>
          <a:bodyPr numCol="2"/>
          <a:lstStyle/>
          <a:p>
            <a:r>
              <a:rPr lang="en-US" sz="2000" dirty="0" smtClean="0"/>
              <a:t>Post several entries on the same page – Most recent posts are displayed at the top of the page.</a:t>
            </a:r>
          </a:p>
          <a:p>
            <a:r>
              <a:rPr lang="en-US" sz="2000" dirty="0" smtClean="0"/>
              <a:t>Allow comments to be posted.</a:t>
            </a:r>
          </a:p>
          <a:p>
            <a:r>
              <a:rPr lang="en-US" sz="2000" dirty="0" smtClean="0"/>
              <a:t>Choose to moderate comments or have them display automatically.</a:t>
            </a:r>
          </a:p>
        </p:txBody>
      </p:sp>
      <p:pic>
        <p:nvPicPr>
          <p:cNvPr id="8" name="Picture 7" descr="Blog_Page.png"/>
          <p:cNvPicPr>
            <a:picLocks noChangeAspect="1"/>
          </p:cNvPicPr>
          <p:nvPr/>
        </p:nvPicPr>
        <p:blipFill>
          <a:blip r:embed="rId2" cstate="print"/>
          <a:srcRect l="778" t="19913" r="2376"/>
          <a:stretch>
            <a:fillRect/>
          </a:stretch>
        </p:blipFill>
        <p:spPr>
          <a:xfrm>
            <a:off x="1554480" y="2993573"/>
            <a:ext cx="6035040" cy="238436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200" dirty="0" smtClean="0"/>
              <a:t>Podcasts</a:t>
            </a:r>
            <a:endParaRPr lang="en-US" sz="3200" dirty="0"/>
          </a:p>
        </p:txBody>
      </p:sp>
      <p:sp>
        <p:nvSpPr>
          <p:cNvPr id="3" name="Slide Number Placeholder 2"/>
          <p:cNvSpPr>
            <a:spLocks noGrp="1"/>
          </p:cNvSpPr>
          <p:nvPr>
            <p:ph type="sldNum" sz="quarter" idx="4"/>
          </p:nvPr>
        </p:nvSpPr>
        <p:spPr/>
        <p:txBody>
          <a:bodyPr/>
          <a:lstStyle/>
          <a:p>
            <a:fld id="{DBAA2771-CF6D-B247-B5B3-E770E5084676}" type="slidenum">
              <a:rPr lang="en-US" smtClean="0"/>
              <a:pPr/>
              <a:t>17</a:t>
            </a:fld>
            <a:endParaRPr lang="en-US" dirty="0"/>
          </a:p>
        </p:txBody>
      </p:sp>
      <p:sp>
        <p:nvSpPr>
          <p:cNvPr id="7" name="Content Placeholder 6"/>
          <p:cNvSpPr>
            <a:spLocks noGrp="1"/>
          </p:cNvSpPr>
          <p:nvPr>
            <p:ph sz="quarter" idx="12"/>
          </p:nvPr>
        </p:nvSpPr>
        <p:spPr>
          <a:xfrm>
            <a:off x="414338" y="1453012"/>
            <a:ext cx="8266112" cy="1283656"/>
          </a:xfrm>
        </p:spPr>
        <p:txBody>
          <a:bodyPr numCol="2"/>
          <a:lstStyle/>
          <a:p>
            <a:r>
              <a:rPr lang="en-US" sz="2000" dirty="0" smtClean="0"/>
              <a:t>Post several episodes on the same page.</a:t>
            </a:r>
          </a:p>
          <a:p>
            <a:r>
              <a:rPr lang="en-US" sz="2000" dirty="0" smtClean="0"/>
              <a:t>Title and add a description for each episode.</a:t>
            </a:r>
          </a:p>
          <a:p>
            <a:r>
              <a:rPr lang="en-US" sz="2000" dirty="0" smtClean="0"/>
              <a:t>RSS feed and iTunes® feed available.</a:t>
            </a:r>
          </a:p>
        </p:txBody>
      </p:sp>
      <p:pic>
        <p:nvPicPr>
          <p:cNvPr id="6" name="Picture 5" descr="Podcast.png"/>
          <p:cNvPicPr>
            <a:picLocks noChangeAspect="1"/>
          </p:cNvPicPr>
          <p:nvPr/>
        </p:nvPicPr>
        <p:blipFill>
          <a:blip r:embed="rId2" cstate="print"/>
          <a:srcRect l="483" t="18304" r="2241" b="16169"/>
          <a:stretch>
            <a:fillRect/>
          </a:stretch>
        </p:blipFill>
        <p:spPr>
          <a:xfrm>
            <a:off x="2407920" y="2736668"/>
            <a:ext cx="6035040" cy="330440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200" dirty="0" smtClean="0"/>
              <a:t>Photo Gallery</a:t>
            </a:r>
            <a:endParaRPr lang="en-US" sz="3200" dirty="0"/>
          </a:p>
        </p:txBody>
      </p:sp>
      <p:sp>
        <p:nvSpPr>
          <p:cNvPr id="3" name="Slide Number Placeholder 2"/>
          <p:cNvSpPr>
            <a:spLocks noGrp="1"/>
          </p:cNvSpPr>
          <p:nvPr>
            <p:ph type="sldNum" sz="quarter" idx="4"/>
          </p:nvPr>
        </p:nvSpPr>
        <p:spPr/>
        <p:txBody>
          <a:bodyPr/>
          <a:lstStyle/>
          <a:p>
            <a:fld id="{DBAA2771-CF6D-B247-B5B3-E770E5084676}" type="slidenum">
              <a:rPr lang="en-US" smtClean="0"/>
              <a:pPr/>
              <a:t>18</a:t>
            </a:fld>
            <a:endParaRPr lang="en-US" dirty="0"/>
          </a:p>
        </p:txBody>
      </p:sp>
      <p:sp>
        <p:nvSpPr>
          <p:cNvPr id="7" name="Content Placeholder 6"/>
          <p:cNvSpPr>
            <a:spLocks noGrp="1"/>
          </p:cNvSpPr>
          <p:nvPr>
            <p:ph sz="quarter" idx="12"/>
          </p:nvPr>
        </p:nvSpPr>
        <p:spPr>
          <a:xfrm>
            <a:off x="414338" y="1453012"/>
            <a:ext cx="8266112" cy="1283656"/>
          </a:xfrm>
        </p:spPr>
        <p:txBody>
          <a:bodyPr numCol="1"/>
          <a:lstStyle/>
          <a:p>
            <a:r>
              <a:rPr lang="en-US" sz="2000" dirty="0" smtClean="0"/>
              <a:t>Create a slideshow highlighting classroom activities, athletic and other events.</a:t>
            </a:r>
          </a:p>
          <a:p>
            <a:r>
              <a:rPr lang="en-US" sz="2000" dirty="0" smtClean="0"/>
              <a:t>Add audio to your gallery.</a:t>
            </a:r>
          </a:p>
        </p:txBody>
      </p:sp>
      <p:pic>
        <p:nvPicPr>
          <p:cNvPr id="8" name="Picture 7" descr="Photo_Gallery_001.png"/>
          <p:cNvPicPr>
            <a:picLocks noChangeAspect="1"/>
          </p:cNvPicPr>
          <p:nvPr/>
        </p:nvPicPr>
        <p:blipFill>
          <a:blip r:embed="rId2" cstate="print"/>
          <a:srcRect l="819" t="16016" r="1986"/>
          <a:stretch>
            <a:fillRect/>
          </a:stretch>
        </p:blipFill>
        <p:spPr>
          <a:xfrm>
            <a:off x="1554480" y="2577637"/>
            <a:ext cx="6035040" cy="333665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7"/>
          <p:cNvSpPr>
            <a:spLocks noGrp="1"/>
          </p:cNvSpPr>
          <p:nvPr>
            <p:ph type="body" sz="quarter" idx="10"/>
          </p:nvPr>
        </p:nvSpPr>
        <p:spPr bwMode="auto">
          <a:xfrm>
            <a:off x="414338" y="342900"/>
            <a:ext cx="8266112" cy="665163"/>
          </a:xfrm>
          <a:noFill/>
          <a:ln>
            <a:miter lim="800000"/>
            <a:headEnd/>
            <a:tailEnd/>
          </a:ln>
        </p:spPr>
        <p:txBody>
          <a:bodyPr vert="horz" wrap="square" numCol="1" compatLnSpc="1">
            <a:prstTxWarp prst="textNoShape">
              <a:avLst/>
            </a:prstTxWarp>
          </a:bodyPr>
          <a:lstStyle/>
          <a:p>
            <a:pPr eaLnBrk="1" hangingPunct="1"/>
            <a:r>
              <a:rPr lang="en-US" smtClean="0">
                <a:latin typeface="Myriad Pro" pitchFamily="34" charset="0"/>
              </a:rPr>
              <a:t>Content Moderation</a:t>
            </a:r>
          </a:p>
        </p:txBody>
      </p:sp>
      <p:sp>
        <p:nvSpPr>
          <p:cNvPr id="7171" name="Slide Number Placeholder 1"/>
          <p:cNvSpPr>
            <a:spLocks noGrp="1"/>
          </p:cNvSpPr>
          <p:nvPr>
            <p:ph type="sldNum" sz="quarter" idx="4294967295"/>
          </p:nvPr>
        </p:nvSpPr>
        <p:spPr bwMode="auto">
          <a:xfrm>
            <a:off x="4276725" y="6378575"/>
            <a:ext cx="593725" cy="182563"/>
          </a:xfrm>
          <a:prstGeom prst="rect">
            <a:avLst/>
          </a:prstGeom>
          <a:noFill/>
          <a:ln>
            <a:miter lim="800000"/>
            <a:headEnd/>
            <a:tailEnd/>
          </a:ln>
        </p:spPr>
        <p:txBody>
          <a:bodyPr wrap="square" numCol="1" compatLnSpc="1">
            <a:prstTxWarp prst="textNoShape">
              <a:avLst/>
            </a:prstTxWarp>
          </a:bodyPr>
          <a:lstStyle/>
          <a:p>
            <a:fld id="{8650AC36-A142-426E-A67C-683335E43D62}" type="slidenum">
              <a:rPr lang="en-US" smtClean="0">
                <a:latin typeface="Myriad Pro" pitchFamily="34" charset="0"/>
              </a:rPr>
              <a:pPr/>
              <a:t>19</a:t>
            </a:fld>
            <a:endParaRPr lang="en-US" smtClean="0">
              <a:latin typeface="Myriad Pro" pitchFamily="34" charset="0"/>
            </a:endParaRPr>
          </a:p>
        </p:txBody>
      </p:sp>
      <p:sp>
        <p:nvSpPr>
          <p:cNvPr id="7" name="Content Placeholder 2"/>
          <p:cNvSpPr txBox="1">
            <a:spLocks/>
          </p:cNvSpPr>
          <p:nvPr/>
        </p:nvSpPr>
        <p:spPr>
          <a:xfrm>
            <a:off x="609600" y="1523999"/>
            <a:ext cx="7913914" cy="4245429"/>
          </a:xfrm>
          <a:prstGeom prst="rect">
            <a:avLst/>
          </a:prstGeom>
        </p:spPr>
        <p:txBody>
          <a:bodyPr/>
          <a:lstStyle/>
          <a:p>
            <a:pPr marL="342900" indent="-342900" eaLnBrk="0" hangingPunct="0">
              <a:spcBef>
                <a:spcPct val="20000"/>
              </a:spcBef>
              <a:buFont typeface="Arial" pitchFamily="34" charset="0"/>
              <a:buChar char="•"/>
              <a:defRPr/>
            </a:pPr>
            <a:r>
              <a:rPr lang="en-US" sz="2000" kern="0" dirty="0">
                <a:latin typeface="Myriad Pro" pitchFamily="34" charset="0"/>
                <a:ea typeface="+mn-ea"/>
                <a:cs typeface="Arial" charset="0"/>
              </a:rPr>
              <a:t>Allows content to be reviewed prior to appearing live on your website.</a:t>
            </a:r>
          </a:p>
          <a:p>
            <a:pPr marL="342900" indent="-342900" eaLnBrk="0" hangingPunct="0">
              <a:spcBef>
                <a:spcPct val="20000"/>
              </a:spcBef>
              <a:buFont typeface="Arial" pitchFamily="34" charset="0"/>
              <a:buChar char="•"/>
              <a:defRPr/>
            </a:pPr>
            <a:r>
              <a:rPr lang="en-US" sz="2000" kern="0" dirty="0" smtClean="0">
                <a:latin typeface="Myriad Pro" pitchFamily="34" charset="0"/>
                <a:ea typeface="+mn-ea"/>
                <a:cs typeface="Arial" charset="0"/>
              </a:rPr>
              <a:t>You can configure Content Moderation for </a:t>
            </a:r>
            <a:r>
              <a:rPr lang="en-US" sz="2000" kern="0" dirty="0">
                <a:latin typeface="Myriad Pro" pitchFamily="34" charset="0"/>
                <a:ea typeface="+mn-ea"/>
                <a:cs typeface="Arial" charset="0"/>
              </a:rPr>
              <a:t>two different scenarios:</a:t>
            </a:r>
          </a:p>
          <a:p>
            <a:pPr marL="742950" lvl="1" indent="-285750" eaLnBrk="0" hangingPunct="0">
              <a:spcBef>
                <a:spcPct val="20000"/>
              </a:spcBef>
              <a:buFont typeface="Arial" pitchFamily="34" charset="0"/>
              <a:buChar char="•"/>
              <a:defRPr/>
            </a:pPr>
            <a:r>
              <a:rPr lang="en-US" sz="2000" kern="0" dirty="0" smtClean="0">
                <a:latin typeface="Myriad Pro" pitchFamily="34" charset="0"/>
                <a:ea typeface="+mn-ea"/>
                <a:cs typeface="Arial" charset="0"/>
              </a:rPr>
              <a:t>Choose workspaces that are ALWAYS moderated.</a:t>
            </a:r>
            <a:endParaRPr lang="en-US" sz="2000" kern="0" dirty="0">
              <a:latin typeface="Myriad Pro" pitchFamily="34" charset="0"/>
              <a:ea typeface="+mn-ea"/>
              <a:cs typeface="Arial" charset="0"/>
            </a:endParaRPr>
          </a:p>
          <a:p>
            <a:pPr marL="742950" lvl="1" indent="-285750" eaLnBrk="0" hangingPunct="0">
              <a:spcBef>
                <a:spcPct val="20000"/>
              </a:spcBef>
              <a:buFont typeface="Arial" pitchFamily="34" charset="0"/>
              <a:buChar char="•"/>
              <a:defRPr/>
            </a:pPr>
            <a:r>
              <a:rPr lang="en-US" sz="2000" kern="0" dirty="0" smtClean="0">
                <a:latin typeface="Myriad Pro" pitchFamily="34" charset="0"/>
                <a:ea typeface="+mn-ea"/>
                <a:cs typeface="Arial" charset="0"/>
              </a:rPr>
              <a:t>Set combinations </a:t>
            </a:r>
            <a:r>
              <a:rPr lang="en-US" sz="2000" kern="0" dirty="0">
                <a:latin typeface="Myriad Pro" pitchFamily="34" charset="0"/>
                <a:ea typeface="+mn-ea"/>
                <a:cs typeface="Arial" charset="0"/>
              </a:rPr>
              <a:t>of </a:t>
            </a:r>
            <a:r>
              <a:rPr lang="en-US" sz="2000" kern="0" dirty="0" smtClean="0">
                <a:latin typeface="Myriad Pro" pitchFamily="34" charset="0"/>
                <a:ea typeface="+mn-ea"/>
                <a:cs typeface="Arial" charset="0"/>
              </a:rPr>
              <a:t>workspaces </a:t>
            </a:r>
            <a:r>
              <a:rPr lang="en-US" sz="2000" kern="0" dirty="0">
                <a:latin typeface="Myriad Pro" pitchFamily="34" charset="0"/>
                <a:ea typeface="+mn-ea"/>
                <a:cs typeface="Arial" charset="0"/>
              </a:rPr>
              <a:t>&amp; </a:t>
            </a:r>
            <a:r>
              <a:rPr lang="en-US" sz="2000" kern="0" dirty="0" smtClean="0">
                <a:latin typeface="Myriad Pro" pitchFamily="34" charset="0"/>
                <a:ea typeface="+mn-ea"/>
                <a:cs typeface="Arial" charset="0"/>
              </a:rPr>
              <a:t>editors requiring moderation. (This is useful when you have workspaces that require approval for only some editors.)</a:t>
            </a:r>
            <a:endParaRPr lang="en-US" sz="2000" kern="0" dirty="0">
              <a:latin typeface="Myriad Pro" pitchFamily="34" charset="0"/>
              <a:ea typeface="+mn-ea"/>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Text Placeholder 11"/>
          <p:cNvSpPr>
            <a:spLocks noGrp="1"/>
          </p:cNvSpPr>
          <p:nvPr>
            <p:ph type="body" sz="quarter" idx="10"/>
          </p:nvPr>
        </p:nvSpPr>
        <p:spPr bwMode="auto">
          <a:xfrm>
            <a:off x="414338" y="342900"/>
            <a:ext cx="8266112" cy="665163"/>
          </a:xfrm>
          <a:noFill/>
          <a:ln>
            <a:miter lim="800000"/>
            <a:headEnd/>
            <a:tailEnd/>
          </a:ln>
        </p:spPr>
        <p:txBody>
          <a:bodyPr vert="horz" wrap="square" numCol="1" compatLnSpc="1">
            <a:prstTxWarp prst="textNoShape">
              <a:avLst/>
            </a:prstTxWarp>
          </a:bodyPr>
          <a:lstStyle/>
          <a:p>
            <a:pPr eaLnBrk="1" hangingPunct="1"/>
            <a:r>
              <a:rPr lang="en-US" smtClean="0">
                <a:latin typeface="Myriad Pro" pitchFamily="34" charset="0"/>
              </a:rPr>
              <a:t>Passports</a:t>
            </a:r>
          </a:p>
        </p:txBody>
      </p:sp>
      <p:sp>
        <p:nvSpPr>
          <p:cNvPr id="8201" name="Slide Number Placeholder 10"/>
          <p:cNvSpPr>
            <a:spLocks noGrp="1"/>
          </p:cNvSpPr>
          <p:nvPr>
            <p:ph type="sldNum" sz="quarter" idx="4294967295"/>
          </p:nvPr>
        </p:nvSpPr>
        <p:spPr bwMode="auto">
          <a:xfrm>
            <a:off x="4276725" y="6378575"/>
            <a:ext cx="593725" cy="182563"/>
          </a:xfrm>
          <a:prstGeom prst="rect">
            <a:avLst/>
          </a:prstGeom>
          <a:noFill/>
          <a:ln>
            <a:miter lim="800000"/>
            <a:headEnd/>
            <a:tailEnd/>
          </a:ln>
        </p:spPr>
        <p:txBody>
          <a:bodyPr wrap="square" numCol="1" compatLnSpc="1">
            <a:prstTxWarp prst="textNoShape">
              <a:avLst/>
            </a:prstTxWarp>
          </a:bodyPr>
          <a:lstStyle/>
          <a:p>
            <a:fld id="{737E1500-7DE8-4E67-BFCF-29329373D6A7}" type="slidenum">
              <a:rPr lang="en-US" smtClean="0">
                <a:latin typeface="Myriad Pro" pitchFamily="34" charset="0"/>
                <a:cs typeface="Arial" pitchFamily="34" charset="0"/>
              </a:rPr>
              <a:pPr/>
              <a:t>2</a:t>
            </a:fld>
            <a:endParaRPr lang="en-US" smtClean="0">
              <a:latin typeface="Myriad Pro" pitchFamily="34" charset="0"/>
              <a:cs typeface="Arial" pitchFamily="34" charset="0"/>
            </a:endParaRPr>
          </a:p>
        </p:txBody>
      </p:sp>
      <p:sp>
        <p:nvSpPr>
          <p:cNvPr id="11" name="Rounded Rectangle 10"/>
          <p:cNvSpPr/>
          <p:nvPr/>
        </p:nvSpPr>
        <p:spPr>
          <a:xfrm>
            <a:off x="1937653" y="1377042"/>
            <a:ext cx="5040086" cy="1377043"/>
          </a:xfrm>
          <a:prstGeom prst="roundRect">
            <a:avLst/>
          </a:prstGeom>
          <a:effectLst>
            <a:outerShdw blurRad="50800" dist="38100" algn="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b="1" dirty="0" smtClean="0">
                <a:solidFill>
                  <a:srgbClr val="002060"/>
                </a:solidFill>
                <a:latin typeface="Myriad Pro" pitchFamily="34" charset="0"/>
              </a:rPr>
              <a:t>Passports</a:t>
            </a:r>
            <a:r>
              <a:rPr lang="en-US" b="1" dirty="0" smtClean="0">
                <a:solidFill>
                  <a:schemeClr val="tx1"/>
                </a:solidFill>
                <a:latin typeface="Myriad Pro" pitchFamily="34" charset="0"/>
              </a:rPr>
              <a:t/>
            </a:r>
            <a:br>
              <a:rPr lang="en-US" b="1" dirty="0" smtClean="0">
                <a:solidFill>
                  <a:schemeClr val="tx1"/>
                </a:solidFill>
                <a:latin typeface="Myriad Pro" pitchFamily="34" charset="0"/>
              </a:rPr>
            </a:br>
            <a:r>
              <a:rPr lang="en-US" dirty="0" smtClean="0">
                <a:solidFill>
                  <a:schemeClr val="tx1"/>
                </a:solidFill>
                <a:latin typeface="Myriad Pro" pitchFamily="34" charset="0"/>
              </a:rPr>
              <a:t>A</a:t>
            </a:r>
            <a:r>
              <a:rPr lang="en-US" b="1" dirty="0" smtClean="0">
                <a:solidFill>
                  <a:schemeClr val="tx1"/>
                </a:solidFill>
                <a:latin typeface="Myriad Pro" pitchFamily="34" charset="0"/>
              </a:rPr>
              <a:t> </a:t>
            </a:r>
            <a:r>
              <a:rPr lang="en-US" dirty="0" smtClean="0">
                <a:solidFill>
                  <a:schemeClr val="tx1"/>
                </a:solidFill>
                <a:latin typeface="Myriad Pro" pitchFamily="34" charset="0"/>
              </a:rPr>
              <a:t>set of extended </a:t>
            </a:r>
            <a:r>
              <a:rPr lang="en-US" i="1" dirty="0" smtClean="0">
                <a:solidFill>
                  <a:schemeClr val="tx1"/>
                </a:solidFill>
                <a:latin typeface="Myriad Pro" pitchFamily="34" charset="0"/>
              </a:rPr>
              <a:t>administrative</a:t>
            </a:r>
            <a:r>
              <a:rPr lang="en-US" dirty="0" smtClean="0">
                <a:solidFill>
                  <a:schemeClr val="tx1"/>
                </a:solidFill>
                <a:latin typeface="Myriad Pro" pitchFamily="34" charset="0"/>
              </a:rPr>
              <a:t> privileges that can be assigned to users </a:t>
            </a:r>
          </a:p>
          <a:p>
            <a:pPr algn="ctr"/>
            <a:r>
              <a:rPr lang="en-US" dirty="0" smtClean="0">
                <a:solidFill>
                  <a:schemeClr val="tx1"/>
                </a:solidFill>
                <a:latin typeface="Myriad Pro" pitchFamily="34" charset="0"/>
              </a:rPr>
              <a:t>with or without Editing Privileges</a:t>
            </a:r>
          </a:p>
          <a:p>
            <a:pPr algn="ctr"/>
            <a:endParaRPr lang="en-US" dirty="0"/>
          </a:p>
        </p:txBody>
      </p:sp>
      <p:sp>
        <p:nvSpPr>
          <p:cNvPr id="12" name="Rectangle 11"/>
          <p:cNvSpPr/>
          <p:nvPr/>
        </p:nvSpPr>
        <p:spPr>
          <a:xfrm>
            <a:off x="0" y="3485129"/>
            <a:ext cx="2873149" cy="1904546"/>
          </a:xfrm>
          <a:prstGeom prst="rect">
            <a:avLst/>
          </a:prstGeom>
          <a:solidFill>
            <a:schemeClr val="bg1"/>
          </a:solidFill>
          <a:ln w="57150">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solidFill>
                  <a:schemeClr val="tx1"/>
                </a:solidFill>
                <a:latin typeface="Myriad Pro"/>
              </a:rPr>
              <a:t>Calendar Assets</a:t>
            </a:r>
          </a:p>
          <a:p>
            <a:pPr algn="ctr"/>
            <a:r>
              <a:rPr lang="en-US" dirty="0" smtClean="0">
                <a:solidFill>
                  <a:schemeClr val="tx1"/>
                </a:solidFill>
                <a:latin typeface="Myriad Pro"/>
              </a:rPr>
              <a:t>Includes the extended privilege of creating the calendar categories and collections.</a:t>
            </a:r>
            <a:endParaRPr lang="en-US" dirty="0">
              <a:solidFill>
                <a:schemeClr val="tx1"/>
              </a:solidFill>
              <a:latin typeface="Myriad Pro"/>
            </a:endParaRPr>
          </a:p>
        </p:txBody>
      </p:sp>
      <p:sp>
        <p:nvSpPr>
          <p:cNvPr id="13" name="Rectangle 12"/>
          <p:cNvSpPr/>
          <p:nvPr/>
        </p:nvSpPr>
        <p:spPr>
          <a:xfrm>
            <a:off x="2873149" y="3485129"/>
            <a:ext cx="3244622" cy="1904546"/>
          </a:xfrm>
          <a:prstGeom prst="rect">
            <a:avLst/>
          </a:prstGeom>
          <a:solidFill>
            <a:schemeClr val="bg1"/>
          </a:solidFill>
          <a:ln w="57150">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b="1" dirty="0" smtClean="0">
              <a:solidFill>
                <a:schemeClr val="tx1"/>
              </a:solidFill>
              <a:latin typeface="Myriad Pro" pitchFamily="34" charset="0"/>
            </a:endParaRPr>
          </a:p>
          <a:p>
            <a:pPr algn="ctr"/>
            <a:r>
              <a:rPr lang="en-US" b="1" dirty="0" smtClean="0">
                <a:solidFill>
                  <a:schemeClr val="tx1"/>
                </a:solidFill>
                <a:latin typeface="Myriad Pro" pitchFamily="34" charset="0"/>
              </a:rPr>
              <a:t>Section  Assets</a:t>
            </a:r>
          </a:p>
          <a:p>
            <a:pPr algn="ctr"/>
            <a:r>
              <a:rPr lang="en-US" dirty="0" smtClean="0">
                <a:solidFill>
                  <a:schemeClr val="tx1"/>
                </a:solidFill>
                <a:latin typeface="Myriad Pro" pitchFamily="34" charset="0"/>
              </a:rPr>
              <a:t>Includes the extended privileges of creating &amp; maintaining Editor Layouts Section Configurations</a:t>
            </a:r>
            <a:endParaRPr lang="en-US" b="1" dirty="0" smtClean="0">
              <a:solidFill>
                <a:schemeClr val="tx1"/>
              </a:solidFill>
              <a:latin typeface="Myriad Pro" pitchFamily="34" charset="0"/>
            </a:endParaRPr>
          </a:p>
          <a:p>
            <a:pPr algn="ctr"/>
            <a:endParaRPr lang="en-US" dirty="0">
              <a:solidFill>
                <a:schemeClr val="tx1"/>
              </a:solidFill>
            </a:endParaRPr>
          </a:p>
        </p:txBody>
      </p:sp>
      <p:sp>
        <p:nvSpPr>
          <p:cNvPr id="15" name="Rectangle 14"/>
          <p:cNvSpPr/>
          <p:nvPr/>
        </p:nvSpPr>
        <p:spPr>
          <a:xfrm>
            <a:off x="6117771" y="3485129"/>
            <a:ext cx="3026229" cy="1904546"/>
          </a:xfrm>
          <a:prstGeom prst="rect">
            <a:avLst/>
          </a:prstGeom>
          <a:solidFill>
            <a:schemeClr val="bg1"/>
          </a:solidFill>
          <a:ln w="57150">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eaLnBrk="0" hangingPunct="0">
              <a:spcAft>
                <a:spcPts val="1000"/>
              </a:spcAft>
            </a:pPr>
            <a:r>
              <a:rPr lang="en-US" b="1" dirty="0" smtClean="0">
                <a:solidFill>
                  <a:schemeClr val="tx1"/>
                </a:solidFill>
                <a:latin typeface="Myriad Pro" pitchFamily="34" charset="0"/>
              </a:rPr>
              <a:t>User Mgmt.</a:t>
            </a:r>
            <a:br>
              <a:rPr lang="en-US" b="1" dirty="0" smtClean="0">
                <a:solidFill>
                  <a:schemeClr val="tx1"/>
                </a:solidFill>
                <a:latin typeface="Myriad Pro" pitchFamily="34" charset="0"/>
              </a:rPr>
            </a:br>
            <a:r>
              <a:rPr lang="en-US" dirty="0" smtClean="0">
                <a:solidFill>
                  <a:schemeClr val="tx1"/>
                </a:solidFill>
                <a:latin typeface="Myriad Pro" pitchFamily="34" charset="0"/>
              </a:rPr>
              <a:t>Includes the extended  privileges of managing all </a:t>
            </a:r>
            <a:br>
              <a:rPr lang="en-US" dirty="0" smtClean="0">
                <a:solidFill>
                  <a:schemeClr val="tx1"/>
                </a:solidFill>
                <a:latin typeface="Myriad Pro" pitchFamily="34" charset="0"/>
              </a:rPr>
            </a:br>
            <a:r>
              <a:rPr lang="en-US" dirty="0" smtClean="0">
                <a:solidFill>
                  <a:schemeClr val="tx1"/>
                </a:solidFill>
                <a:latin typeface="Myriad Pro" pitchFamily="34" charset="0"/>
              </a:rPr>
              <a:t>Users &amp; Groups functionality.</a:t>
            </a:r>
            <a:endParaRPr lang="en-US" b="1" dirty="0">
              <a:solidFill>
                <a:schemeClr val="tx1"/>
              </a:solidFill>
              <a:latin typeface="Myriad Pro" pitchFamily="34" charset="0"/>
            </a:endParaRPr>
          </a:p>
        </p:txBody>
      </p:sp>
      <p:sp>
        <p:nvSpPr>
          <p:cNvPr id="17" name="Rectangle 16"/>
          <p:cNvSpPr/>
          <p:nvPr/>
        </p:nvSpPr>
        <p:spPr>
          <a:xfrm>
            <a:off x="2090057" y="3058883"/>
            <a:ext cx="4767943" cy="37181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b="1" dirty="0" smtClean="0">
                <a:solidFill>
                  <a:srgbClr val="002060"/>
                </a:solidFill>
              </a:rPr>
              <a:t>Passport Examples:</a:t>
            </a:r>
            <a:endParaRPr lang="en-US" sz="2400" b="1" dirty="0">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97"/>
          <p:cNvSpPr>
            <a:spLocks noGrp="1"/>
          </p:cNvSpPr>
          <p:nvPr>
            <p:ph type="body" sz="quarter" idx="10"/>
          </p:nvPr>
        </p:nvSpPr>
        <p:spPr bwMode="auto">
          <a:xfrm>
            <a:off x="414338" y="342900"/>
            <a:ext cx="8266112" cy="665163"/>
          </a:xfrm>
          <a:noFill/>
          <a:ln>
            <a:miter lim="800000"/>
            <a:headEnd/>
            <a:tailEnd/>
          </a:ln>
        </p:spPr>
        <p:txBody>
          <a:bodyPr vert="horz" wrap="square" numCol="1" compatLnSpc="1">
            <a:prstTxWarp prst="textNoShape">
              <a:avLst/>
            </a:prstTxWarp>
          </a:bodyPr>
          <a:lstStyle/>
          <a:p>
            <a:pPr eaLnBrk="1" hangingPunct="1"/>
            <a:r>
              <a:rPr lang="en-US" smtClean="0">
                <a:latin typeface="Myriad Pro" pitchFamily="34" charset="0"/>
              </a:rPr>
              <a:t>Assigning Groups to Group Categories</a:t>
            </a:r>
          </a:p>
        </p:txBody>
      </p:sp>
      <p:sp>
        <p:nvSpPr>
          <p:cNvPr id="6147" name="Slide Number Placeholder 96"/>
          <p:cNvSpPr>
            <a:spLocks noGrp="1"/>
          </p:cNvSpPr>
          <p:nvPr>
            <p:ph type="sldNum" sz="quarter" idx="4294967295"/>
          </p:nvPr>
        </p:nvSpPr>
        <p:spPr bwMode="auto">
          <a:xfrm>
            <a:off x="4276725" y="6378575"/>
            <a:ext cx="593725" cy="182563"/>
          </a:xfrm>
          <a:prstGeom prst="rect">
            <a:avLst/>
          </a:prstGeom>
          <a:noFill/>
          <a:ln>
            <a:miter lim="800000"/>
            <a:headEnd/>
            <a:tailEnd/>
          </a:ln>
        </p:spPr>
        <p:txBody>
          <a:bodyPr wrap="square" numCol="1" compatLnSpc="1">
            <a:prstTxWarp prst="textNoShape">
              <a:avLst/>
            </a:prstTxWarp>
          </a:bodyPr>
          <a:lstStyle/>
          <a:p>
            <a:fld id="{5F2C534E-B3B2-4E20-BA2B-4528609AF100}" type="slidenum">
              <a:rPr lang="en-US" smtClean="0">
                <a:latin typeface="Myriad Pro" pitchFamily="34" charset="0"/>
                <a:cs typeface="Arial" pitchFamily="34" charset="0"/>
              </a:rPr>
              <a:pPr/>
              <a:t>20</a:t>
            </a:fld>
            <a:endParaRPr lang="en-US" smtClean="0">
              <a:latin typeface="Myriad Pro" pitchFamily="34" charset="0"/>
              <a:cs typeface="Arial" pitchFamily="34" charset="0"/>
            </a:endParaRPr>
          </a:p>
        </p:txBody>
      </p:sp>
      <p:grpSp>
        <p:nvGrpSpPr>
          <p:cNvPr id="2" name="Group 3"/>
          <p:cNvGrpSpPr>
            <a:grpSpLocks/>
          </p:cNvGrpSpPr>
          <p:nvPr/>
        </p:nvGrpSpPr>
        <p:grpSpPr bwMode="auto">
          <a:xfrm>
            <a:off x="1647122" y="1404940"/>
            <a:ext cx="5116512" cy="3068637"/>
            <a:chOff x="444" y="9105"/>
            <a:chExt cx="4311" cy="6165"/>
          </a:xfrm>
        </p:grpSpPr>
        <p:sp>
          <p:nvSpPr>
            <p:cNvPr id="6237" name="AutoShape 4"/>
            <p:cNvSpPr>
              <a:spLocks noChangeArrowheads="1"/>
            </p:cNvSpPr>
            <p:nvPr/>
          </p:nvSpPr>
          <p:spPr bwMode="auto">
            <a:xfrm>
              <a:off x="444" y="9105"/>
              <a:ext cx="4311" cy="2290"/>
            </a:xfrm>
            <a:prstGeom prst="triangle">
              <a:avLst>
                <a:gd name="adj" fmla="val 50000"/>
              </a:avLst>
            </a:prstGeom>
            <a:solidFill>
              <a:srgbClr val="FFFF99"/>
            </a:solidFill>
            <a:ln w="19050">
              <a:solidFill>
                <a:srgbClr val="000000"/>
              </a:solidFill>
              <a:miter lim="800000"/>
              <a:headEnd/>
              <a:tailEnd/>
            </a:ln>
          </p:spPr>
          <p:txBody>
            <a:bodyPr/>
            <a:lstStyle/>
            <a:p>
              <a:pPr eaLnBrk="0" hangingPunct="0"/>
              <a:endParaRPr lang="en-US">
                <a:latin typeface="Calibri" pitchFamily="34" charset="0"/>
              </a:endParaRPr>
            </a:p>
          </p:txBody>
        </p:sp>
        <p:sp>
          <p:nvSpPr>
            <p:cNvPr id="6238" name="Text Box 5"/>
            <p:cNvSpPr txBox="1">
              <a:spLocks noChangeArrowheads="1"/>
            </p:cNvSpPr>
            <p:nvPr/>
          </p:nvSpPr>
          <p:spPr bwMode="auto">
            <a:xfrm>
              <a:off x="1488" y="9680"/>
              <a:ext cx="2180" cy="1062"/>
            </a:xfrm>
            <a:prstGeom prst="rect">
              <a:avLst/>
            </a:prstGeom>
            <a:noFill/>
            <a:ln w="19050">
              <a:noFill/>
              <a:miter lim="800000"/>
              <a:headEnd/>
              <a:tailEnd/>
            </a:ln>
          </p:spPr>
          <p:txBody>
            <a:bodyPr/>
            <a:lstStyle/>
            <a:p>
              <a:pPr algn="ctr" eaLnBrk="0" hangingPunct="0">
                <a:spcAft>
                  <a:spcPts val="1000"/>
                </a:spcAft>
              </a:pPr>
              <a:r>
                <a:rPr lang="en-US" sz="1200" b="1" dirty="0">
                  <a:latin typeface="Calibri" pitchFamily="34" charset="0"/>
                </a:rPr>
                <a:t>GROUP </a:t>
              </a:r>
              <a:r>
                <a:rPr lang="en-US" sz="1200" b="1" dirty="0" smtClean="0">
                  <a:latin typeface="Calibri" pitchFamily="34" charset="0"/>
                </a:rPr>
                <a:t>CATEGORY:</a:t>
              </a:r>
              <a:endParaRPr lang="en-US" sz="1200" b="1" dirty="0">
                <a:latin typeface="Calibri" pitchFamily="34" charset="0"/>
              </a:endParaRPr>
            </a:p>
            <a:p>
              <a:pPr algn="ctr" eaLnBrk="0" hangingPunct="0">
                <a:spcAft>
                  <a:spcPts val="1000"/>
                </a:spcAft>
              </a:pPr>
              <a:r>
                <a:rPr lang="en-US" sz="1200" b="1" dirty="0" smtClean="0">
                  <a:latin typeface="Calibri" pitchFamily="34" charset="0"/>
                </a:rPr>
                <a:t> </a:t>
              </a:r>
              <a:r>
                <a:rPr lang="en-US" sz="1200" b="1" dirty="0">
                  <a:latin typeface="Calibri" pitchFamily="34" charset="0"/>
                </a:rPr>
                <a:t>Rolling Ridge High School</a:t>
              </a:r>
              <a:endParaRPr lang="en-US" dirty="0">
                <a:latin typeface="Calibri" pitchFamily="34" charset="0"/>
              </a:endParaRPr>
            </a:p>
          </p:txBody>
        </p:sp>
        <p:sp>
          <p:nvSpPr>
            <p:cNvPr id="6239" name="AutoShape 6"/>
            <p:cNvSpPr>
              <a:spLocks noChangeArrowheads="1"/>
            </p:cNvSpPr>
            <p:nvPr/>
          </p:nvSpPr>
          <p:spPr bwMode="auto">
            <a:xfrm>
              <a:off x="444" y="11395"/>
              <a:ext cx="4311" cy="3875"/>
            </a:xfrm>
            <a:prstGeom prst="flowChartProcess">
              <a:avLst/>
            </a:prstGeom>
            <a:solidFill>
              <a:srgbClr val="FFFFFF"/>
            </a:solidFill>
            <a:ln w="19050">
              <a:solidFill>
                <a:srgbClr val="000000"/>
              </a:solidFill>
              <a:miter lim="800000"/>
              <a:headEnd/>
              <a:tailEnd/>
            </a:ln>
          </p:spPr>
          <p:txBody>
            <a:bodyPr/>
            <a:lstStyle/>
            <a:p>
              <a:pPr eaLnBrk="0" hangingPunct="0"/>
              <a:endParaRPr lang="en-US">
                <a:latin typeface="Calibri" pitchFamily="34" charset="0"/>
              </a:endParaRPr>
            </a:p>
          </p:txBody>
        </p:sp>
      </p:grpSp>
      <p:grpSp>
        <p:nvGrpSpPr>
          <p:cNvPr id="3" name="Group 103"/>
          <p:cNvGrpSpPr/>
          <p:nvPr/>
        </p:nvGrpSpPr>
        <p:grpSpPr>
          <a:xfrm>
            <a:off x="141594" y="4420090"/>
            <a:ext cx="1905646" cy="1808162"/>
            <a:chOff x="174252" y="4528950"/>
            <a:chExt cx="1905646" cy="1808162"/>
          </a:xfrm>
        </p:grpSpPr>
        <p:sp>
          <p:nvSpPr>
            <p:cNvPr id="6182" name="Oval 63"/>
            <p:cNvSpPr>
              <a:spLocks noChangeArrowheads="1"/>
            </p:cNvSpPr>
            <p:nvPr/>
          </p:nvSpPr>
          <p:spPr bwMode="auto">
            <a:xfrm>
              <a:off x="174252" y="4528950"/>
              <a:ext cx="1905646" cy="1808162"/>
            </a:xfrm>
            <a:prstGeom prst="ellipse">
              <a:avLst/>
            </a:prstGeom>
            <a:solidFill>
              <a:srgbClr val="FFFFFF"/>
            </a:solidFill>
            <a:ln w="19050">
              <a:solidFill>
                <a:srgbClr val="000000"/>
              </a:solidFill>
              <a:prstDash val="solid"/>
              <a:round/>
              <a:headEnd/>
              <a:tailEnd/>
            </a:ln>
          </p:spPr>
          <p:txBody>
            <a:bodyPr/>
            <a:lstStyle/>
            <a:p>
              <a:pPr algn="ctr" eaLnBrk="0" hangingPunct="0">
                <a:spcAft>
                  <a:spcPts val="1000"/>
                </a:spcAft>
              </a:pPr>
              <a:r>
                <a:rPr lang="en-US" sz="1200" b="1" dirty="0" smtClean="0">
                  <a:latin typeface="Calibri" pitchFamily="34" charset="0"/>
                </a:rPr>
                <a:t>GROUP A:</a:t>
              </a:r>
              <a:r>
                <a:rPr lang="en-US" sz="1200" b="1" dirty="0">
                  <a:latin typeface="Calibri" pitchFamily="34" charset="0"/>
                </a:rPr>
                <a:t/>
              </a:r>
              <a:br>
                <a:rPr lang="en-US" sz="1200" b="1" dirty="0">
                  <a:latin typeface="Calibri" pitchFamily="34" charset="0"/>
                </a:rPr>
              </a:br>
              <a:r>
                <a:rPr lang="en-US" sz="1000" b="1" dirty="0" smtClean="0">
                  <a:latin typeface="Calibri" pitchFamily="34" charset="0"/>
                </a:rPr>
                <a:t>High School Students</a:t>
              </a:r>
              <a:endParaRPr lang="en-US" dirty="0">
                <a:latin typeface="Calibri" pitchFamily="34" charset="0"/>
              </a:endParaRPr>
            </a:p>
          </p:txBody>
        </p:sp>
        <p:sp>
          <p:nvSpPr>
            <p:cNvPr id="6185" name="Text Box 70"/>
            <p:cNvSpPr txBox="1">
              <a:spLocks noChangeArrowheads="1"/>
            </p:cNvSpPr>
            <p:nvPr/>
          </p:nvSpPr>
          <p:spPr bwMode="auto">
            <a:xfrm>
              <a:off x="876503" y="6005729"/>
              <a:ext cx="503564" cy="223029"/>
            </a:xfrm>
            <a:prstGeom prst="rect">
              <a:avLst/>
            </a:prstGeom>
            <a:solidFill>
              <a:srgbClr val="FFFFFF"/>
            </a:solidFill>
            <a:ln w="19050">
              <a:solidFill>
                <a:srgbClr val="FFFFFF"/>
              </a:solidFill>
              <a:prstDash val="solid"/>
              <a:miter lim="800000"/>
              <a:headEnd/>
              <a:tailEnd/>
            </a:ln>
          </p:spPr>
          <p:txBody>
            <a:bodyPr/>
            <a:lstStyle/>
            <a:p>
              <a:pPr algn="ctr" eaLnBrk="0" hangingPunct="0">
                <a:spcAft>
                  <a:spcPts val="1000"/>
                </a:spcAft>
              </a:pPr>
              <a:r>
                <a:rPr lang="en-US" sz="1000" b="1" dirty="0">
                  <a:latin typeface="Calibri" pitchFamily="34" charset="0"/>
                </a:rPr>
                <a:t>Users</a:t>
              </a:r>
              <a:endParaRPr lang="en-US" dirty="0">
                <a:latin typeface="Calibri" pitchFamily="34" charset="0"/>
              </a:endParaRPr>
            </a:p>
          </p:txBody>
        </p:sp>
        <p:grpSp>
          <p:nvGrpSpPr>
            <p:cNvPr id="4" name="Group 98"/>
            <p:cNvGrpSpPr/>
            <p:nvPr/>
          </p:nvGrpSpPr>
          <p:grpSpPr>
            <a:xfrm>
              <a:off x="415754" y="5212485"/>
              <a:ext cx="1395381" cy="719202"/>
              <a:chOff x="415754" y="5212485"/>
              <a:chExt cx="1395381" cy="719202"/>
            </a:xfrm>
          </p:grpSpPr>
          <p:grpSp>
            <p:nvGrpSpPr>
              <p:cNvPr id="5" name="Group 64"/>
              <p:cNvGrpSpPr>
                <a:grpSpLocks/>
              </p:cNvGrpSpPr>
              <p:nvPr/>
            </p:nvGrpSpPr>
            <p:grpSpPr bwMode="auto">
              <a:xfrm>
                <a:off x="415754" y="5212485"/>
                <a:ext cx="256404" cy="651029"/>
                <a:chOff x="3367" y="1423"/>
                <a:chExt cx="527" cy="1442"/>
              </a:xfrm>
            </p:grpSpPr>
            <p:sp>
              <p:nvSpPr>
                <p:cNvPr id="6194" name="AutoShape 65"/>
                <p:cNvSpPr>
                  <a:spLocks noChangeArrowheads="1"/>
                </p:cNvSpPr>
                <p:nvPr/>
              </p:nvSpPr>
              <p:spPr bwMode="auto">
                <a:xfrm>
                  <a:off x="3426" y="1423"/>
                  <a:ext cx="409" cy="549"/>
                </a:xfrm>
                <a:prstGeom prst="flowChartConnector">
                  <a:avLst/>
                </a:prstGeom>
                <a:solidFill>
                  <a:srgbClr val="DDD8C2"/>
                </a:solidFill>
                <a:ln w="19050">
                  <a:solidFill>
                    <a:srgbClr val="000000"/>
                  </a:solidFill>
                  <a:prstDash val="solid"/>
                  <a:round/>
                  <a:headEnd/>
                  <a:tailEnd/>
                </a:ln>
              </p:spPr>
              <p:txBody>
                <a:bodyPr/>
                <a:lstStyle/>
                <a:p>
                  <a:pPr eaLnBrk="0" hangingPunct="0"/>
                  <a:endParaRPr lang="en-US">
                    <a:latin typeface="Calibri" pitchFamily="34" charset="0"/>
                  </a:endParaRPr>
                </a:p>
              </p:txBody>
            </p:sp>
            <p:sp>
              <p:nvSpPr>
                <p:cNvPr id="6195" name="AutoShape 66"/>
                <p:cNvSpPr>
                  <a:spLocks noChangeArrowheads="1"/>
                </p:cNvSpPr>
                <p:nvPr/>
              </p:nvSpPr>
              <p:spPr bwMode="auto">
                <a:xfrm>
                  <a:off x="3367" y="1972"/>
                  <a:ext cx="527" cy="893"/>
                </a:xfrm>
                <a:prstGeom prst="roundRect">
                  <a:avLst>
                    <a:gd name="adj" fmla="val 16667"/>
                  </a:avLst>
                </a:prstGeom>
                <a:solidFill>
                  <a:srgbClr val="CCC0D9"/>
                </a:solidFill>
                <a:ln w="19050">
                  <a:solidFill>
                    <a:srgbClr val="000000"/>
                  </a:solidFill>
                  <a:prstDash val="solid"/>
                  <a:round/>
                  <a:headEnd/>
                  <a:tailEnd/>
                </a:ln>
              </p:spPr>
              <p:txBody>
                <a:bodyPr/>
                <a:lstStyle/>
                <a:p>
                  <a:pPr eaLnBrk="0" hangingPunct="0"/>
                  <a:endParaRPr lang="en-US">
                    <a:latin typeface="Calibri" pitchFamily="34" charset="0"/>
                  </a:endParaRPr>
                </a:p>
              </p:txBody>
            </p:sp>
          </p:grpSp>
          <p:grpSp>
            <p:nvGrpSpPr>
              <p:cNvPr id="6" name="Group 67"/>
              <p:cNvGrpSpPr>
                <a:grpSpLocks/>
              </p:cNvGrpSpPr>
              <p:nvPr/>
            </p:nvGrpSpPr>
            <p:grpSpPr bwMode="auto">
              <a:xfrm>
                <a:off x="758273" y="5280658"/>
                <a:ext cx="327925" cy="651029"/>
                <a:chOff x="2524" y="1912"/>
                <a:chExt cx="674" cy="1442"/>
              </a:xfrm>
            </p:grpSpPr>
            <p:sp>
              <p:nvSpPr>
                <p:cNvPr id="6192" name="AutoShape 68"/>
                <p:cNvSpPr>
                  <a:spLocks noChangeArrowheads="1"/>
                </p:cNvSpPr>
                <p:nvPr/>
              </p:nvSpPr>
              <p:spPr bwMode="auto">
                <a:xfrm>
                  <a:off x="2524" y="2370"/>
                  <a:ext cx="674" cy="984"/>
                </a:xfrm>
                <a:prstGeom prst="triangle">
                  <a:avLst>
                    <a:gd name="adj" fmla="val 50000"/>
                  </a:avLst>
                </a:prstGeom>
                <a:solidFill>
                  <a:srgbClr val="B6DDE8"/>
                </a:solidFill>
                <a:ln w="19050">
                  <a:solidFill>
                    <a:srgbClr val="000000"/>
                  </a:solidFill>
                  <a:prstDash val="solid"/>
                  <a:miter lim="800000"/>
                  <a:headEnd/>
                  <a:tailEnd/>
                </a:ln>
              </p:spPr>
              <p:txBody>
                <a:bodyPr/>
                <a:lstStyle/>
                <a:p>
                  <a:pPr eaLnBrk="0" hangingPunct="0"/>
                  <a:endParaRPr lang="en-US">
                    <a:latin typeface="Calibri" pitchFamily="34" charset="0"/>
                  </a:endParaRPr>
                </a:p>
              </p:txBody>
            </p:sp>
            <p:sp>
              <p:nvSpPr>
                <p:cNvPr id="6193" name="AutoShape 69"/>
                <p:cNvSpPr>
                  <a:spLocks noChangeArrowheads="1"/>
                </p:cNvSpPr>
                <p:nvPr/>
              </p:nvSpPr>
              <p:spPr bwMode="auto">
                <a:xfrm>
                  <a:off x="2642" y="1912"/>
                  <a:ext cx="409" cy="549"/>
                </a:xfrm>
                <a:prstGeom prst="flowChartConnector">
                  <a:avLst/>
                </a:prstGeom>
                <a:solidFill>
                  <a:srgbClr val="DDD8C2"/>
                </a:solidFill>
                <a:ln w="19050">
                  <a:solidFill>
                    <a:srgbClr val="000000"/>
                  </a:solidFill>
                  <a:prstDash val="solid"/>
                  <a:round/>
                  <a:headEnd/>
                  <a:tailEnd/>
                </a:ln>
              </p:spPr>
              <p:txBody>
                <a:bodyPr/>
                <a:lstStyle/>
                <a:p>
                  <a:pPr eaLnBrk="0" hangingPunct="0"/>
                  <a:endParaRPr lang="en-US">
                    <a:latin typeface="Calibri" pitchFamily="34" charset="0"/>
                  </a:endParaRPr>
                </a:p>
              </p:txBody>
            </p:sp>
          </p:grpSp>
          <p:grpSp>
            <p:nvGrpSpPr>
              <p:cNvPr id="7" name="Group 71"/>
              <p:cNvGrpSpPr>
                <a:grpSpLocks/>
              </p:cNvGrpSpPr>
              <p:nvPr/>
            </p:nvGrpSpPr>
            <p:grpSpPr bwMode="auto">
              <a:xfrm>
                <a:off x="1554731" y="5212485"/>
                <a:ext cx="256404" cy="651029"/>
                <a:chOff x="4932" y="4513"/>
                <a:chExt cx="527" cy="1442"/>
              </a:xfrm>
            </p:grpSpPr>
            <p:sp>
              <p:nvSpPr>
                <p:cNvPr id="6190" name="AutoShape 72"/>
                <p:cNvSpPr>
                  <a:spLocks noChangeArrowheads="1"/>
                </p:cNvSpPr>
                <p:nvPr/>
              </p:nvSpPr>
              <p:spPr bwMode="auto">
                <a:xfrm>
                  <a:off x="4991" y="4513"/>
                  <a:ext cx="409" cy="549"/>
                </a:xfrm>
                <a:prstGeom prst="flowChartConnector">
                  <a:avLst/>
                </a:prstGeom>
                <a:solidFill>
                  <a:srgbClr val="DDD8C2"/>
                </a:solidFill>
                <a:ln w="19050">
                  <a:solidFill>
                    <a:srgbClr val="000000"/>
                  </a:solidFill>
                  <a:prstDash val="solid"/>
                  <a:round/>
                  <a:headEnd/>
                  <a:tailEnd/>
                </a:ln>
              </p:spPr>
              <p:txBody>
                <a:bodyPr/>
                <a:lstStyle/>
                <a:p>
                  <a:pPr eaLnBrk="0" hangingPunct="0"/>
                  <a:endParaRPr lang="en-US">
                    <a:latin typeface="Calibri" pitchFamily="34" charset="0"/>
                  </a:endParaRPr>
                </a:p>
              </p:txBody>
            </p:sp>
            <p:sp>
              <p:nvSpPr>
                <p:cNvPr id="6191" name="AutoShape 73"/>
                <p:cNvSpPr>
                  <a:spLocks noChangeArrowheads="1"/>
                </p:cNvSpPr>
                <p:nvPr/>
              </p:nvSpPr>
              <p:spPr bwMode="auto">
                <a:xfrm>
                  <a:off x="4932" y="5062"/>
                  <a:ext cx="527" cy="893"/>
                </a:xfrm>
                <a:prstGeom prst="roundRect">
                  <a:avLst>
                    <a:gd name="adj" fmla="val 16667"/>
                  </a:avLst>
                </a:prstGeom>
                <a:solidFill>
                  <a:srgbClr val="D6E3BC"/>
                </a:solidFill>
                <a:ln w="19050">
                  <a:solidFill>
                    <a:srgbClr val="000000"/>
                  </a:solidFill>
                  <a:prstDash val="solid"/>
                  <a:round/>
                  <a:headEnd/>
                  <a:tailEnd/>
                </a:ln>
              </p:spPr>
              <p:txBody>
                <a:bodyPr/>
                <a:lstStyle/>
                <a:p>
                  <a:pPr eaLnBrk="0" hangingPunct="0"/>
                  <a:endParaRPr lang="en-US">
                    <a:latin typeface="Calibri" pitchFamily="34" charset="0"/>
                  </a:endParaRPr>
                </a:p>
              </p:txBody>
            </p:sp>
          </p:grpSp>
          <p:grpSp>
            <p:nvGrpSpPr>
              <p:cNvPr id="8" name="Group 74"/>
              <p:cNvGrpSpPr>
                <a:grpSpLocks/>
              </p:cNvGrpSpPr>
              <p:nvPr/>
            </p:nvGrpSpPr>
            <p:grpSpPr bwMode="auto">
              <a:xfrm>
                <a:off x="1193236" y="5280206"/>
                <a:ext cx="327925" cy="651029"/>
                <a:chOff x="5754" y="4513"/>
                <a:chExt cx="674" cy="1442"/>
              </a:xfrm>
            </p:grpSpPr>
            <p:sp>
              <p:nvSpPr>
                <p:cNvPr id="6188" name="AutoShape 75"/>
                <p:cNvSpPr>
                  <a:spLocks noChangeArrowheads="1"/>
                </p:cNvSpPr>
                <p:nvPr/>
              </p:nvSpPr>
              <p:spPr bwMode="auto">
                <a:xfrm>
                  <a:off x="5754" y="4971"/>
                  <a:ext cx="674" cy="984"/>
                </a:xfrm>
                <a:prstGeom prst="triangle">
                  <a:avLst>
                    <a:gd name="adj" fmla="val 50000"/>
                  </a:avLst>
                </a:prstGeom>
                <a:solidFill>
                  <a:srgbClr val="E5B8B7"/>
                </a:solidFill>
                <a:ln w="19050">
                  <a:solidFill>
                    <a:srgbClr val="000000"/>
                  </a:solidFill>
                  <a:prstDash val="solid"/>
                  <a:miter lim="800000"/>
                  <a:headEnd/>
                  <a:tailEnd/>
                </a:ln>
              </p:spPr>
              <p:txBody>
                <a:bodyPr/>
                <a:lstStyle/>
                <a:p>
                  <a:pPr eaLnBrk="0" hangingPunct="0"/>
                  <a:endParaRPr lang="en-US">
                    <a:latin typeface="Calibri" pitchFamily="34" charset="0"/>
                  </a:endParaRPr>
                </a:p>
              </p:txBody>
            </p:sp>
            <p:sp>
              <p:nvSpPr>
                <p:cNvPr id="6189" name="AutoShape 76"/>
                <p:cNvSpPr>
                  <a:spLocks noChangeArrowheads="1"/>
                </p:cNvSpPr>
                <p:nvPr/>
              </p:nvSpPr>
              <p:spPr bwMode="auto">
                <a:xfrm>
                  <a:off x="5872" y="4513"/>
                  <a:ext cx="409" cy="549"/>
                </a:xfrm>
                <a:prstGeom prst="flowChartConnector">
                  <a:avLst/>
                </a:prstGeom>
                <a:solidFill>
                  <a:srgbClr val="DDD8C2"/>
                </a:solidFill>
                <a:ln w="19050">
                  <a:solidFill>
                    <a:srgbClr val="000000"/>
                  </a:solidFill>
                  <a:prstDash val="solid"/>
                  <a:round/>
                  <a:headEnd/>
                  <a:tailEnd/>
                </a:ln>
              </p:spPr>
              <p:txBody>
                <a:bodyPr/>
                <a:lstStyle/>
                <a:p>
                  <a:pPr eaLnBrk="0" hangingPunct="0"/>
                  <a:endParaRPr lang="en-US">
                    <a:latin typeface="Calibri" pitchFamily="34" charset="0"/>
                  </a:endParaRPr>
                </a:p>
              </p:txBody>
            </p:sp>
          </p:grpSp>
        </p:grpSp>
      </p:grpSp>
      <p:grpSp>
        <p:nvGrpSpPr>
          <p:cNvPr id="9" name="Group 95"/>
          <p:cNvGrpSpPr/>
          <p:nvPr/>
        </p:nvGrpSpPr>
        <p:grpSpPr>
          <a:xfrm>
            <a:off x="6554992" y="4343031"/>
            <a:ext cx="1864194" cy="1608138"/>
            <a:chOff x="7208461" y="4473577"/>
            <a:chExt cx="1703387" cy="1608138"/>
          </a:xfrm>
        </p:grpSpPr>
        <p:sp>
          <p:nvSpPr>
            <p:cNvPr id="6150" name="Oval 78"/>
            <p:cNvSpPr>
              <a:spLocks noChangeArrowheads="1"/>
            </p:cNvSpPr>
            <p:nvPr/>
          </p:nvSpPr>
          <p:spPr bwMode="auto">
            <a:xfrm>
              <a:off x="7208461" y="4473577"/>
              <a:ext cx="1703387" cy="1608138"/>
            </a:xfrm>
            <a:prstGeom prst="ellipse">
              <a:avLst/>
            </a:prstGeom>
            <a:solidFill>
              <a:srgbClr val="FFFFFF"/>
            </a:solidFill>
            <a:ln w="19050">
              <a:solidFill>
                <a:srgbClr val="000000"/>
              </a:solidFill>
              <a:prstDash val="solid"/>
              <a:round/>
              <a:headEnd/>
              <a:tailEnd/>
            </a:ln>
          </p:spPr>
          <p:txBody>
            <a:bodyPr/>
            <a:lstStyle/>
            <a:p>
              <a:pPr algn="ctr" eaLnBrk="0" hangingPunct="0"/>
              <a:r>
                <a:rPr lang="en-US" sz="1200" b="1" dirty="0" smtClean="0">
                  <a:latin typeface="Calibri" pitchFamily="34" charset="0"/>
                </a:rPr>
                <a:t>GROUP C:</a:t>
              </a:r>
            </a:p>
            <a:p>
              <a:pPr algn="ctr" eaLnBrk="0" hangingPunct="0"/>
              <a:r>
                <a:rPr lang="en-US" sz="1000" b="1" dirty="0" smtClean="0">
                  <a:latin typeface="Calibri" pitchFamily="34" charset="0"/>
                </a:rPr>
                <a:t>Math </a:t>
              </a:r>
              <a:r>
                <a:rPr lang="en-US" sz="1000" b="1" dirty="0">
                  <a:latin typeface="Calibri" pitchFamily="34" charset="0"/>
                </a:rPr>
                <a:t>Teachers</a:t>
              </a:r>
              <a:endParaRPr lang="en-US" dirty="0">
                <a:latin typeface="Calibri" pitchFamily="34" charset="0"/>
              </a:endParaRPr>
            </a:p>
          </p:txBody>
        </p:sp>
        <p:sp>
          <p:nvSpPr>
            <p:cNvPr id="6151" name="Text Box 79"/>
            <p:cNvSpPr txBox="1">
              <a:spLocks noChangeArrowheads="1"/>
            </p:cNvSpPr>
            <p:nvPr/>
          </p:nvSpPr>
          <p:spPr bwMode="auto">
            <a:xfrm>
              <a:off x="7814828" y="5742383"/>
              <a:ext cx="546100" cy="230187"/>
            </a:xfrm>
            <a:prstGeom prst="rect">
              <a:avLst/>
            </a:prstGeom>
            <a:solidFill>
              <a:srgbClr val="FFFFFF"/>
            </a:solidFill>
            <a:ln w="19050">
              <a:solidFill>
                <a:srgbClr val="FFFFFF"/>
              </a:solidFill>
              <a:prstDash val="solid"/>
              <a:miter lim="800000"/>
              <a:headEnd/>
              <a:tailEnd/>
            </a:ln>
          </p:spPr>
          <p:txBody>
            <a:bodyPr/>
            <a:lstStyle/>
            <a:p>
              <a:pPr algn="ctr" eaLnBrk="0" hangingPunct="0">
                <a:spcAft>
                  <a:spcPts val="1000"/>
                </a:spcAft>
              </a:pPr>
              <a:r>
                <a:rPr lang="en-US" sz="1000" b="1" dirty="0">
                  <a:latin typeface="Calibri" pitchFamily="34" charset="0"/>
                </a:rPr>
                <a:t>Users</a:t>
              </a:r>
              <a:endParaRPr lang="en-US" dirty="0">
                <a:latin typeface="Calibri" pitchFamily="34" charset="0"/>
              </a:endParaRPr>
            </a:p>
          </p:txBody>
        </p:sp>
        <p:grpSp>
          <p:nvGrpSpPr>
            <p:cNvPr id="10" name="Group 101"/>
            <p:cNvGrpSpPr>
              <a:grpSpLocks/>
            </p:cNvGrpSpPr>
            <p:nvPr/>
          </p:nvGrpSpPr>
          <p:grpSpPr bwMode="auto">
            <a:xfrm>
              <a:off x="7674851" y="5070870"/>
              <a:ext cx="788988" cy="671513"/>
              <a:chOff x="5586218" y="1600200"/>
              <a:chExt cx="789098" cy="671710"/>
            </a:xfrm>
          </p:grpSpPr>
          <p:grpSp>
            <p:nvGrpSpPr>
              <p:cNvPr id="11" name="Group 80"/>
              <p:cNvGrpSpPr>
                <a:grpSpLocks/>
              </p:cNvGrpSpPr>
              <p:nvPr/>
            </p:nvGrpSpPr>
            <p:grpSpPr bwMode="auto">
              <a:xfrm>
                <a:off x="5586218" y="1600200"/>
                <a:ext cx="277978" cy="671710"/>
                <a:chOff x="4932" y="4513"/>
                <a:chExt cx="527" cy="1442"/>
              </a:xfrm>
            </p:grpSpPr>
            <p:sp>
              <p:nvSpPr>
                <p:cNvPr id="6180" name="AutoShape 81"/>
                <p:cNvSpPr>
                  <a:spLocks noChangeArrowheads="1"/>
                </p:cNvSpPr>
                <p:nvPr/>
              </p:nvSpPr>
              <p:spPr bwMode="auto">
                <a:xfrm>
                  <a:off x="4991" y="4513"/>
                  <a:ext cx="409" cy="549"/>
                </a:xfrm>
                <a:prstGeom prst="flowChartConnector">
                  <a:avLst/>
                </a:prstGeom>
                <a:solidFill>
                  <a:srgbClr val="DDD8C2"/>
                </a:solidFill>
                <a:ln w="19050">
                  <a:solidFill>
                    <a:srgbClr val="000000"/>
                  </a:solidFill>
                  <a:prstDash val="solid"/>
                  <a:round/>
                  <a:headEnd/>
                  <a:tailEnd/>
                </a:ln>
              </p:spPr>
              <p:txBody>
                <a:bodyPr/>
                <a:lstStyle/>
                <a:p>
                  <a:pPr eaLnBrk="0" hangingPunct="0"/>
                  <a:endParaRPr lang="en-US">
                    <a:latin typeface="Calibri" pitchFamily="34" charset="0"/>
                  </a:endParaRPr>
                </a:p>
              </p:txBody>
            </p:sp>
            <p:sp>
              <p:nvSpPr>
                <p:cNvPr id="6181" name="AutoShape 82"/>
                <p:cNvSpPr>
                  <a:spLocks noChangeArrowheads="1"/>
                </p:cNvSpPr>
                <p:nvPr/>
              </p:nvSpPr>
              <p:spPr bwMode="auto">
                <a:xfrm>
                  <a:off x="4932" y="5062"/>
                  <a:ext cx="527" cy="893"/>
                </a:xfrm>
                <a:prstGeom prst="roundRect">
                  <a:avLst>
                    <a:gd name="adj" fmla="val 16667"/>
                  </a:avLst>
                </a:prstGeom>
                <a:solidFill>
                  <a:srgbClr val="D6E3BC"/>
                </a:solidFill>
                <a:ln w="19050">
                  <a:solidFill>
                    <a:srgbClr val="000000"/>
                  </a:solidFill>
                  <a:prstDash val="solid"/>
                  <a:round/>
                  <a:headEnd/>
                  <a:tailEnd/>
                </a:ln>
              </p:spPr>
              <p:txBody>
                <a:bodyPr/>
                <a:lstStyle/>
                <a:p>
                  <a:pPr eaLnBrk="0" hangingPunct="0"/>
                  <a:endParaRPr lang="en-US">
                    <a:latin typeface="Calibri" pitchFamily="34" charset="0"/>
                  </a:endParaRPr>
                </a:p>
              </p:txBody>
            </p:sp>
          </p:grpSp>
          <p:grpSp>
            <p:nvGrpSpPr>
              <p:cNvPr id="12" name="Group 83"/>
              <p:cNvGrpSpPr>
                <a:grpSpLocks/>
              </p:cNvGrpSpPr>
              <p:nvPr/>
            </p:nvGrpSpPr>
            <p:grpSpPr bwMode="auto">
              <a:xfrm>
                <a:off x="6019800" y="1600200"/>
                <a:ext cx="355516" cy="671710"/>
                <a:chOff x="5754" y="4513"/>
                <a:chExt cx="674" cy="1442"/>
              </a:xfrm>
            </p:grpSpPr>
            <p:sp>
              <p:nvSpPr>
                <p:cNvPr id="6178" name="AutoShape 84"/>
                <p:cNvSpPr>
                  <a:spLocks noChangeArrowheads="1"/>
                </p:cNvSpPr>
                <p:nvPr/>
              </p:nvSpPr>
              <p:spPr bwMode="auto">
                <a:xfrm>
                  <a:off x="5754" y="4971"/>
                  <a:ext cx="674" cy="984"/>
                </a:xfrm>
                <a:prstGeom prst="triangle">
                  <a:avLst>
                    <a:gd name="adj" fmla="val 50000"/>
                  </a:avLst>
                </a:prstGeom>
                <a:solidFill>
                  <a:srgbClr val="E5B8B7"/>
                </a:solidFill>
                <a:ln w="19050">
                  <a:solidFill>
                    <a:srgbClr val="000000"/>
                  </a:solidFill>
                  <a:prstDash val="solid"/>
                  <a:miter lim="800000"/>
                  <a:headEnd/>
                  <a:tailEnd/>
                </a:ln>
              </p:spPr>
              <p:txBody>
                <a:bodyPr/>
                <a:lstStyle/>
                <a:p>
                  <a:pPr eaLnBrk="0" hangingPunct="0"/>
                  <a:endParaRPr lang="en-US">
                    <a:latin typeface="Calibri" pitchFamily="34" charset="0"/>
                  </a:endParaRPr>
                </a:p>
              </p:txBody>
            </p:sp>
            <p:sp>
              <p:nvSpPr>
                <p:cNvPr id="6179" name="AutoShape 85"/>
                <p:cNvSpPr>
                  <a:spLocks noChangeArrowheads="1"/>
                </p:cNvSpPr>
                <p:nvPr/>
              </p:nvSpPr>
              <p:spPr bwMode="auto">
                <a:xfrm>
                  <a:off x="5872" y="4513"/>
                  <a:ext cx="409" cy="549"/>
                </a:xfrm>
                <a:prstGeom prst="flowChartConnector">
                  <a:avLst/>
                </a:prstGeom>
                <a:solidFill>
                  <a:srgbClr val="DDD8C2"/>
                </a:solidFill>
                <a:ln w="19050">
                  <a:solidFill>
                    <a:srgbClr val="000000"/>
                  </a:solidFill>
                  <a:prstDash val="solid"/>
                  <a:round/>
                  <a:headEnd/>
                  <a:tailEnd/>
                </a:ln>
              </p:spPr>
              <p:txBody>
                <a:bodyPr/>
                <a:lstStyle/>
                <a:p>
                  <a:pPr eaLnBrk="0" hangingPunct="0"/>
                  <a:endParaRPr lang="en-US">
                    <a:latin typeface="Calibri" pitchFamily="34" charset="0"/>
                  </a:endParaRPr>
                </a:p>
              </p:txBody>
            </p:sp>
          </p:grpSp>
        </p:grpSp>
      </p:grpSp>
      <p:grpSp>
        <p:nvGrpSpPr>
          <p:cNvPr id="13" name="Group 102"/>
          <p:cNvGrpSpPr/>
          <p:nvPr/>
        </p:nvGrpSpPr>
        <p:grpSpPr>
          <a:xfrm>
            <a:off x="3187281" y="4521927"/>
            <a:ext cx="2331291" cy="1795463"/>
            <a:chOff x="6682077" y="2245348"/>
            <a:chExt cx="2331291" cy="1795463"/>
          </a:xfrm>
        </p:grpSpPr>
        <p:sp>
          <p:nvSpPr>
            <p:cNvPr id="6162" name="Oval 48"/>
            <p:cNvSpPr>
              <a:spLocks noChangeArrowheads="1"/>
            </p:cNvSpPr>
            <p:nvPr/>
          </p:nvSpPr>
          <p:spPr bwMode="auto">
            <a:xfrm>
              <a:off x="6682077" y="2245348"/>
              <a:ext cx="2331291" cy="1795463"/>
            </a:xfrm>
            <a:prstGeom prst="ellipse">
              <a:avLst/>
            </a:prstGeom>
            <a:solidFill>
              <a:srgbClr val="FFFFFF"/>
            </a:solidFill>
            <a:ln w="19050">
              <a:solidFill>
                <a:srgbClr val="000000"/>
              </a:solidFill>
              <a:prstDash val="solid"/>
              <a:round/>
              <a:headEnd/>
              <a:tailEnd/>
            </a:ln>
          </p:spPr>
          <p:txBody>
            <a:bodyPr/>
            <a:lstStyle/>
            <a:p>
              <a:pPr algn="ctr" eaLnBrk="0" hangingPunct="0">
                <a:spcAft>
                  <a:spcPts val="1000"/>
                </a:spcAft>
              </a:pPr>
              <a:r>
                <a:rPr lang="en-US" sz="1200" b="1" dirty="0" smtClean="0">
                  <a:latin typeface="Calibri" pitchFamily="34" charset="0"/>
                </a:rPr>
                <a:t>GROUP B:</a:t>
              </a:r>
              <a:r>
                <a:rPr lang="en-US" sz="1200" b="1" dirty="0">
                  <a:latin typeface="Calibri" pitchFamily="34" charset="0"/>
                </a:rPr>
                <a:t/>
              </a:r>
              <a:br>
                <a:rPr lang="en-US" sz="1200" b="1" dirty="0">
                  <a:latin typeface="Calibri" pitchFamily="34" charset="0"/>
                </a:rPr>
              </a:br>
              <a:r>
                <a:rPr lang="en-US" sz="1200" b="1" dirty="0" smtClean="0">
                  <a:latin typeface="Calibri" pitchFamily="34" charset="0"/>
                </a:rPr>
                <a:t>All </a:t>
              </a:r>
              <a:r>
                <a:rPr lang="en-US" sz="1000" b="1" dirty="0" smtClean="0">
                  <a:latin typeface="Calibri" pitchFamily="34" charset="0"/>
                </a:rPr>
                <a:t>High </a:t>
              </a:r>
              <a:r>
                <a:rPr lang="en-US" sz="1000" b="1" dirty="0">
                  <a:latin typeface="Calibri" pitchFamily="34" charset="0"/>
                </a:rPr>
                <a:t>School Teachers</a:t>
              </a:r>
              <a:endParaRPr lang="en-US" dirty="0">
                <a:latin typeface="Calibri" pitchFamily="34" charset="0"/>
              </a:endParaRPr>
            </a:p>
          </p:txBody>
        </p:sp>
        <p:sp>
          <p:nvSpPr>
            <p:cNvPr id="6163" name="Text Box 49"/>
            <p:cNvSpPr txBox="1">
              <a:spLocks noChangeArrowheads="1"/>
            </p:cNvSpPr>
            <p:nvPr/>
          </p:nvSpPr>
          <p:spPr bwMode="auto">
            <a:xfrm>
              <a:off x="7564222" y="3772604"/>
              <a:ext cx="635730" cy="223134"/>
            </a:xfrm>
            <a:prstGeom prst="rect">
              <a:avLst/>
            </a:prstGeom>
            <a:solidFill>
              <a:srgbClr val="FFFFFF"/>
            </a:solidFill>
            <a:ln w="19050">
              <a:solidFill>
                <a:srgbClr val="FFFFFF"/>
              </a:solidFill>
              <a:prstDash val="solid"/>
              <a:miter lim="800000"/>
              <a:headEnd/>
              <a:tailEnd/>
            </a:ln>
          </p:spPr>
          <p:txBody>
            <a:bodyPr/>
            <a:lstStyle/>
            <a:p>
              <a:pPr algn="ctr" eaLnBrk="0" hangingPunct="0">
                <a:spcAft>
                  <a:spcPts val="1000"/>
                </a:spcAft>
              </a:pPr>
              <a:r>
                <a:rPr lang="en-US" sz="1000" b="1" dirty="0">
                  <a:latin typeface="Calibri" pitchFamily="34" charset="0"/>
                </a:rPr>
                <a:t>Users</a:t>
              </a:r>
              <a:endParaRPr lang="en-US" dirty="0">
                <a:latin typeface="Calibri" pitchFamily="34" charset="0"/>
              </a:endParaRPr>
            </a:p>
          </p:txBody>
        </p:sp>
        <p:grpSp>
          <p:nvGrpSpPr>
            <p:cNvPr id="14" name="Group 50"/>
            <p:cNvGrpSpPr>
              <a:grpSpLocks/>
            </p:cNvGrpSpPr>
            <p:nvPr/>
          </p:nvGrpSpPr>
          <p:grpSpPr bwMode="auto">
            <a:xfrm>
              <a:off x="7011413" y="2914395"/>
              <a:ext cx="323700" cy="651335"/>
              <a:chOff x="1727" y="1912"/>
              <a:chExt cx="527" cy="1442"/>
            </a:xfrm>
          </p:grpSpPr>
          <p:sp>
            <p:nvSpPr>
              <p:cNvPr id="6174" name="AutoShape 51"/>
              <p:cNvSpPr>
                <a:spLocks noChangeArrowheads="1"/>
              </p:cNvSpPr>
              <p:nvPr/>
            </p:nvSpPr>
            <p:spPr bwMode="auto">
              <a:xfrm>
                <a:off x="1786" y="1912"/>
                <a:ext cx="409" cy="549"/>
              </a:xfrm>
              <a:prstGeom prst="flowChartConnector">
                <a:avLst/>
              </a:prstGeom>
              <a:solidFill>
                <a:srgbClr val="DDD8C2"/>
              </a:solidFill>
              <a:ln w="19050">
                <a:solidFill>
                  <a:srgbClr val="000000"/>
                </a:solidFill>
                <a:prstDash val="solid"/>
                <a:round/>
                <a:headEnd/>
                <a:tailEnd/>
              </a:ln>
            </p:spPr>
            <p:txBody>
              <a:bodyPr/>
              <a:lstStyle/>
              <a:p>
                <a:pPr eaLnBrk="0" hangingPunct="0"/>
                <a:endParaRPr lang="en-US">
                  <a:latin typeface="Calibri" pitchFamily="34" charset="0"/>
                </a:endParaRPr>
              </a:p>
            </p:txBody>
          </p:sp>
          <p:sp>
            <p:nvSpPr>
              <p:cNvPr id="6175" name="AutoShape 52"/>
              <p:cNvSpPr>
                <a:spLocks noChangeArrowheads="1"/>
              </p:cNvSpPr>
              <p:nvPr/>
            </p:nvSpPr>
            <p:spPr bwMode="auto">
              <a:xfrm>
                <a:off x="1727" y="2461"/>
                <a:ext cx="527" cy="893"/>
              </a:xfrm>
              <a:prstGeom prst="roundRect">
                <a:avLst>
                  <a:gd name="adj" fmla="val 16667"/>
                </a:avLst>
              </a:prstGeom>
              <a:solidFill>
                <a:srgbClr val="D6E3BC"/>
              </a:solidFill>
              <a:ln w="19050">
                <a:solidFill>
                  <a:srgbClr val="000000"/>
                </a:solidFill>
                <a:prstDash val="solid"/>
                <a:round/>
                <a:headEnd/>
                <a:tailEnd/>
              </a:ln>
            </p:spPr>
            <p:txBody>
              <a:bodyPr/>
              <a:lstStyle/>
              <a:p>
                <a:pPr eaLnBrk="0" hangingPunct="0"/>
                <a:endParaRPr lang="en-US">
                  <a:latin typeface="Calibri" pitchFamily="34" charset="0"/>
                </a:endParaRPr>
              </a:p>
            </p:txBody>
          </p:sp>
        </p:grpSp>
        <p:grpSp>
          <p:nvGrpSpPr>
            <p:cNvPr id="15" name="Group 53"/>
            <p:cNvGrpSpPr>
              <a:grpSpLocks/>
            </p:cNvGrpSpPr>
            <p:nvPr/>
          </p:nvGrpSpPr>
          <p:grpSpPr bwMode="auto">
            <a:xfrm>
              <a:off x="7426020" y="3121269"/>
              <a:ext cx="413993" cy="651335"/>
              <a:chOff x="2431" y="1912"/>
              <a:chExt cx="674" cy="1442"/>
            </a:xfrm>
          </p:grpSpPr>
          <p:sp>
            <p:nvSpPr>
              <p:cNvPr id="6172" name="AutoShape 54"/>
              <p:cNvSpPr>
                <a:spLocks noChangeArrowheads="1"/>
              </p:cNvSpPr>
              <p:nvPr/>
            </p:nvSpPr>
            <p:spPr bwMode="auto">
              <a:xfrm>
                <a:off x="2431" y="2370"/>
                <a:ext cx="674" cy="984"/>
              </a:xfrm>
              <a:prstGeom prst="triangle">
                <a:avLst>
                  <a:gd name="adj" fmla="val 50000"/>
                </a:avLst>
              </a:prstGeom>
              <a:solidFill>
                <a:srgbClr val="E5B8B7"/>
              </a:solidFill>
              <a:ln w="19050">
                <a:solidFill>
                  <a:srgbClr val="000000"/>
                </a:solidFill>
                <a:prstDash val="solid"/>
                <a:miter lim="800000"/>
                <a:headEnd/>
                <a:tailEnd/>
              </a:ln>
            </p:spPr>
            <p:txBody>
              <a:bodyPr/>
              <a:lstStyle/>
              <a:p>
                <a:pPr eaLnBrk="0" hangingPunct="0"/>
                <a:endParaRPr lang="en-US">
                  <a:latin typeface="Calibri" pitchFamily="34" charset="0"/>
                </a:endParaRPr>
              </a:p>
            </p:txBody>
          </p:sp>
          <p:sp>
            <p:nvSpPr>
              <p:cNvPr id="6173" name="AutoShape 55"/>
              <p:cNvSpPr>
                <a:spLocks noChangeArrowheads="1"/>
              </p:cNvSpPr>
              <p:nvPr/>
            </p:nvSpPr>
            <p:spPr bwMode="auto">
              <a:xfrm>
                <a:off x="2549" y="1912"/>
                <a:ext cx="409" cy="549"/>
              </a:xfrm>
              <a:prstGeom prst="flowChartConnector">
                <a:avLst/>
              </a:prstGeom>
              <a:solidFill>
                <a:srgbClr val="DDD8C2"/>
              </a:solidFill>
              <a:ln w="19050">
                <a:solidFill>
                  <a:srgbClr val="000000"/>
                </a:solidFill>
                <a:prstDash val="solid"/>
                <a:round/>
                <a:headEnd/>
                <a:tailEnd/>
              </a:ln>
            </p:spPr>
            <p:txBody>
              <a:bodyPr/>
              <a:lstStyle/>
              <a:p>
                <a:pPr eaLnBrk="0" hangingPunct="0"/>
                <a:endParaRPr lang="en-US">
                  <a:latin typeface="Calibri" pitchFamily="34" charset="0"/>
                </a:endParaRPr>
              </a:p>
            </p:txBody>
          </p:sp>
        </p:grpSp>
        <p:grpSp>
          <p:nvGrpSpPr>
            <p:cNvPr id="16" name="Group 56"/>
            <p:cNvGrpSpPr>
              <a:grpSpLocks/>
            </p:cNvGrpSpPr>
            <p:nvPr/>
          </p:nvGrpSpPr>
          <p:grpSpPr bwMode="auto">
            <a:xfrm>
              <a:off x="7912484" y="3121269"/>
              <a:ext cx="323700" cy="651335"/>
              <a:chOff x="3367" y="1423"/>
              <a:chExt cx="527" cy="1442"/>
            </a:xfrm>
          </p:grpSpPr>
          <p:sp>
            <p:nvSpPr>
              <p:cNvPr id="6170" name="AutoShape 57"/>
              <p:cNvSpPr>
                <a:spLocks noChangeArrowheads="1"/>
              </p:cNvSpPr>
              <p:nvPr/>
            </p:nvSpPr>
            <p:spPr bwMode="auto">
              <a:xfrm>
                <a:off x="3426" y="1423"/>
                <a:ext cx="409" cy="549"/>
              </a:xfrm>
              <a:prstGeom prst="flowChartConnector">
                <a:avLst/>
              </a:prstGeom>
              <a:solidFill>
                <a:srgbClr val="DDD8C2"/>
              </a:solidFill>
              <a:ln w="19050">
                <a:solidFill>
                  <a:srgbClr val="000000"/>
                </a:solidFill>
                <a:prstDash val="solid"/>
                <a:round/>
                <a:headEnd/>
                <a:tailEnd/>
              </a:ln>
            </p:spPr>
            <p:txBody>
              <a:bodyPr/>
              <a:lstStyle/>
              <a:p>
                <a:pPr eaLnBrk="0" hangingPunct="0"/>
                <a:endParaRPr lang="en-US">
                  <a:latin typeface="Calibri" pitchFamily="34" charset="0"/>
                </a:endParaRPr>
              </a:p>
            </p:txBody>
          </p:sp>
          <p:sp>
            <p:nvSpPr>
              <p:cNvPr id="6171" name="AutoShape 58"/>
              <p:cNvSpPr>
                <a:spLocks noChangeArrowheads="1"/>
              </p:cNvSpPr>
              <p:nvPr/>
            </p:nvSpPr>
            <p:spPr bwMode="auto">
              <a:xfrm>
                <a:off x="3367" y="1972"/>
                <a:ext cx="527" cy="893"/>
              </a:xfrm>
              <a:prstGeom prst="roundRect">
                <a:avLst>
                  <a:gd name="adj" fmla="val 16667"/>
                </a:avLst>
              </a:prstGeom>
              <a:solidFill>
                <a:srgbClr val="CCC0D9"/>
              </a:solidFill>
              <a:ln w="19050">
                <a:solidFill>
                  <a:srgbClr val="000000"/>
                </a:solidFill>
                <a:prstDash val="solid"/>
                <a:round/>
                <a:headEnd/>
                <a:tailEnd/>
              </a:ln>
            </p:spPr>
            <p:txBody>
              <a:bodyPr/>
              <a:lstStyle/>
              <a:p>
                <a:pPr eaLnBrk="0" hangingPunct="0"/>
                <a:endParaRPr lang="en-US">
                  <a:latin typeface="Calibri" pitchFamily="34" charset="0"/>
                </a:endParaRPr>
              </a:p>
            </p:txBody>
          </p:sp>
        </p:grpSp>
        <p:grpSp>
          <p:nvGrpSpPr>
            <p:cNvPr id="17" name="Group 59"/>
            <p:cNvGrpSpPr>
              <a:grpSpLocks/>
            </p:cNvGrpSpPr>
            <p:nvPr/>
          </p:nvGrpSpPr>
          <p:grpSpPr bwMode="auto">
            <a:xfrm>
              <a:off x="8319721" y="2914395"/>
              <a:ext cx="413993" cy="651335"/>
              <a:chOff x="2524" y="1912"/>
              <a:chExt cx="674" cy="1442"/>
            </a:xfrm>
          </p:grpSpPr>
          <p:sp>
            <p:nvSpPr>
              <p:cNvPr id="6168" name="AutoShape 60"/>
              <p:cNvSpPr>
                <a:spLocks noChangeArrowheads="1"/>
              </p:cNvSpPr>
              <p:nvPr/>
            </p:nvSpPr>
            <p:spPr bwMode="auto">
              <a:xfrm>
                <a:off x="2524" y="2370"/>
                <a:ext cx="674" cy="984"/>
              </a:xfrm>
              <a:prstGeom prst="triangle">
                <a:avLst>
                  <a:gd name="adj" fmla="val 50000"/>
                </a:avLst>
              </a:prstGeom>
              <a:solidFill>
                <a:srgbClr val="B6DDE8"/>
              </a:solidFill>
              <a:ln w="19050">
                <a:solidFill>
                  <a:srgbClr val="000000"/>
                </a:solidFill>
                <a:prstDash val="solid"/>
                <a:miter lim="800000"/>
                <a:headEnd/>
                <a:tailEnd/>
              </a:ln>
            </p:spPr>
            <p:txBody>
              <a:bodyPr/>
              <a:lstStyle/>
              <a:p>
                <a:pPr eaLnBrk="0" hangingPunct="0"/>
                <a:endParaRPr lang="en-US">
                  <a:latin typeface="Calibri" pitchFamily="34" charset="0"/>
                </a:endParaRPr>
              </a:p>
            </p:txBody>
          </p:sp>
          <p:sp>
            <p:nvSpPr>
              <p:cNvPr id="6169" name="AutoShape 61"/>
              <p:cNvSpPr>
                <a:spLocks noChangeArrowheads="1"/>
              </p:cNvSpPr>
              <p:nvPr/>
            </p:nvSpPr>
            <p:spPr bwMode="auto">
              <a:xfrm>
                <a:off x="2642" y="1912"/>
                <a:ext cx="409" cy="549"/>
              </a:xfrm>
              <a:prstGeom prst="flowChartConnector">
                <a:avLst/>
              </a:prstGeom>
              <a:solidFill>
                <a:srgbClr val="DDD8C2"/>
              </a:solidFill>
              <a:ln w="19050">
                <a:solidFill>
                  <a:srgbClr val="000000"/>
                </a:solidFill>
                <a:prstDash val="solid"/>
                <a:round/>
                <a:headEnd/>
                <a:tailEnd/>
              </a:ln>
            </p:spPr>
            <p:txBody>
              <a:bodyPr/>
              <a:lstStyle/>
              <a:p>
                <a:pPr eaLnBrk="0" hangingPunct="0"/>
                <a:endParaRPr lang="en-US">
                  <a:latin typeface="Calibri" pitchFamily="34"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663 -0.05667 L 0.26666 -0.26509 " pathEditMode="relative" rAng="0" ptsTypes="AA">
                                      <p:cBhvr>
                                        <p:cTn id="6" dur="2000" fill="hold"/>
                                        <p:tgtEl>
                                          <p:spTgt spid="3"/>
                                        </p:tgtEl>
                                        <p:attrNameLst>
                                          <p:attrName>ppt_x</p:attrName>
                                          <p:attrName>ppt_y</p:attrName>
                                        </p:attrNameLst>
                                      </p:cBhvr>
                                      <p:rCtr x="115" y="-1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1" name="Oval 4"/>
          <p:cNvSpPr>
            <a:spLocks noChangeArrowheads="1"/>
          </p:cNvSpPr>
          <p:nvPr/>
        </p:nvSpPr>
        <p:spPr bwMode="auto">
          <a:xfrm>
            <a:off x="6173375" y="3315950"/>
            <a:ext cx="2622685" cy="2523960"/>
          </a:xfrm>
          <a:prstGeom prst="ellipse">
            <a:avLst/>
          </a:prstGeom>
          <a:solidFill>
            <a:srgbClr val="FFFFFF"/>
          </a:solidFill>
          <a:ln w="15875">
            <a:solidFill>
              <a:srgbClr val="000000"/>
            </a:solidFill>
            <a:prstDash val="solid"/>
            <a:round/>
            <a:headEnd/>
            <a:tailEnd/>
          </a:ln>
        </p:spPr>
        <p:txBody>
          <a:bodyPr/>
          <a:lstStyle/>
          <a:p>
            <a:pPr algn="ctr" eaLnBrk="0" hangingPunct="0">
              <a:spcAft>
                <a:spcPts val="1000"/>
              </a:spcAft>
            </a:pPr>
            <a:r>
              <a:rPr lang="en-US" sz="1400" b="1" dirty="0" smtClean="0">
                <a:latin typeface="Calibri" pitchFamily="34" charset="0"/>
              </a:rPr>
              <a:t>GROUP C:</a:t>
            </a:r>
            <a:r>
              <a:rPr lang="en-US" sz="1400" b="1" dirty="0">
                <a:latin typeface="Calibri" pitchFamily="34" charset="0"/>
              </a:rPr>
              <a:t/>
            </a:r>
            <a:br>
              <a:rPr lang="en-US" sz="1400" b="1" dirty="0">
                <a:latin typeface="Calibri" pitchFamily="34" charset="0"/>
              </a:rPr>
            </a:br>
            <a:r>
              <a:rPr lang="en-US" sz="1400" b="1" dirty="0" smtClean="0">
                <a:latin typeface="Calibri" pitchFamily="34" charset="0"/>
              </a:rPr>
              <a:t>Math Teachers</a:t>
            </a:r>
            <a:endParaRPr lang="en-US" sz="1400" dirty="0">
              <a:latin typeface="Calibri" pitchFamily="34" charset="0"/>
            </a:endParaRPr>
          </a:p>
        </p:txBody>
      </p:sp>
      <p:grpSp>
        <p:nvGrpSpPr>
          <p:cNvPr id="4" name="Group 6"/>
          <p:cNvGrpSpPr>
            <a:grpSpLocks/>
          </p:cNvGrpSpPr>
          <p:nvPr/>
        </p:nvGrpSpPr>
        <p:grpSpPr bwMode="auto">
          <a:xfrm>
            <a:off x="6370174" y="4204892"/>
            <a:ext cx="413200" cy="915610"/>
            <a:chOff x="1727" y="1912"/>
            <a:chExt cx="527" cy="1442"/>
          </a:xfrm>
        </p:grpSpPr>
        <p:sp>
          <p:nvSpPr>
            <p:cNvPr id="7233" name="AutoShape 7"/>
            <p:cNvSpPr>
              <a:spLocks noChangeArrowheads="1"/>
            </p:cNvSpPr>
            <p:nvPr/>
          </p:nvSpPr>
          <p:spPr bwMode="auto">
            <a:xfrm>
              <a:off x="1786" y="1912"/>
              <a:ext cx="409" cy="549"/>
            </a:xfrm>
            <a:prstGeom prst="flowChartConnector">
              <a:avLst/>
            </a:prstGeom>
            <a:solidFill>
              <a:srgbClr val="DDD8C2"/>
            </a:solidFill>
            <a:ln w="9525">
              <a:solidFill>
                <a:srgbClr val="000000"/>
              </a:solidFill>
              <a:round/>
              <a:headEnd/>
              <a:tailEnd/>
            </a:ln>
          </p:spPr>
          <p:txBody>
            <a:bodyPr/>
            <a:lstStyle/>
            <a:p>
              <a:pPr eaLnBrk="0" hangingPunct="0"/>
              <a:endParaRPr lang="en-US">
                <a:latin typeface="Calibri" pitchFamily="34" charset="0"/>
              </a:endParaRPr>
            </a:p>
          </p:txBody>
        </p:sp>
        <p:sp>
          <p:nvSpPr>
            <p:cNvPr id="7234" name="AutoShape 8"/>
            <p:cNvSpPr>
              <a:spLocks noChangeArrowheads="1"/>
            </p:cNvSpPr>
            <p:nvPr/>
          </p:nvSpPr>
          <p:spPr bwMode="auto">
            <a:xfrm>
              <a:off x="1727" y="2461"/>
              <a:ext cx="527" cy="893"/>
            </a:xfrm>
            <a:prstGeom prst="roundRect">
              <a:avLst>
                <a:gd name="adj" fmla="val 16667"/>
              </a:avLst>
            </a:prstGeom>
            <a:solidFill>
              <a:srgbClr val="D6E3BC"/>
            </a:solidFill>
            <a:ln w="9525">
              <a:solidFill>
                <a:srgbClr val="000000"/>
              </a:solidFill>
              <a:round/>
              <a:headEnd/>
              <a:tailEnd/>
            </a:ln>
          </p:spPr>
          <p:txBody>
            <a:bodyPr/>
            <a:lstStyle/>
            <a:p>
              <a:pPr eaLnBrk="0" hangingPunct="0"/>
              <a:endParaRPr lang="en-US">
                <a:latin typeface="Calibri" pitchFamily="34" charset="0"/>
              </a:endParaRPr>
            </a:p>
          </p:txBody>
        </p:sp>
      </p:grpSp>
      <p:grpSp>
        <p:nvGrpSpPr>
          <p:cNvPr id="5" name="Group 9"/>
          <p:cNvGrpSpPr>
            <a:grpSpLocks/>
          </p:cNvGrpSpPr>
          <p:nvPr/>
        </p:nvGrpSpPr>
        <p:grpSpPr bwMode="auto">
          <a:xfrm>
            <a:off x="6899416" y="4495703"/>
            <a:ext cx="528457" cy="915610"/>
            <a:chOff x="2431" y="1912"/>
            <a:chExt cx="674" cy="1442"/>
          </a:xfrm>
        </p:grpSpPr>
        <p:sp>
          <p:nvSpPr>
            <p:cNvPr id="7231" name="AutoShape 10"/>
            <p:cNvSpPr>
              <a:spLocks noChangeArrowheads="1"/>
            </p:cNvSpPr>
            <p:nvPr/>
          </p:nvSpPr>
          <p:spPr bwMode="auto">
            <a:xfrm>
              <a:off x="2431" y="2370"/>
              <a:ext cx="674" cy="984"/>
            </a:xfrm>
            <a:prstGeom prst="triangle">
              <a:avLst>
                <a:gd name="adj" fmla="val 50000"/>
              </a:avLst>
            </a:prstGeom>
            <a:solidFill>
              <a:srgbClr val="E5B8B7"/>
            </a:solidFill>
            <a:ln w="9525">
              <a:solidFill>
                <a:srgbClr val="000000"/>
              </a:solidFill>
              <a:miter lim="800000"/>
              <a:headEnd/>
              <a:tailEnd/>
            </a:ln>
          </p:spPr>
          <p:txBody>
            <a:bodyPr/>
            <a:lstStyle/>
            <a:p>
              <a:pPr eaLnBrk="0" hangingPunct="0"/>
              <a:endParaRPr lang="en-US">
                <a:latin typeface="Calibri" pitchFamily="34" charset="0"/>
              </a:endParaRPr>
            </a:p>
          </p:txBody>
        </p:sp>
        <p:sp>
          <p:nvSpPr>
            <p:cNvPr id="7232" name="AutoShape 11"/>
            <p:cNvSpPr>
              <a:spLocks noChangeArrowheads="1"/>
            </p:cNvSpPr>
            <p:nvPr/>
          </p:nvSpPr>
          <p:spPr bwMode="auto">
            <a:xfrm>
              <a:off x="2549" y="1912"/>
              <a:ext cx="409" cy="549"/>
            </a:xfrm>
            <a:prstGeom prst="flowChartConnector">
              <a:avLst/>
            </a:prstGeom>
            <a:solidFill>
              <a:srgbClr val="DDD8C2"/>
            </a:solidFill>
            <a:ln w="9525">
              <a:solidFill>
                <a:srgbClr val="000000"/>
              </a:solidFill>
              <a:round/>
              <a:headEnd/>
              <a:tailEnd/>
            </a:ln>
          </p:spPr>
          <p:txBody>
            <a:bodyPr/>
            <a:lstStyle/>
            <a:p>
              <a:pPr eaLnBrk="0" hangingPunct="0"/>
              <a:endParaRPr lang="en-US">
                <a:latin typeface="Calibri" pitchFamily="34" charset="0"/>
              </a:endParaRPr>
            </a:p>
          </p:txBody>
        </p:sp>
      </p:grpSp>
      <p:grpSp>
        <p:nvGrpSpPr>
          <p:cNvPr id="6" name="Group 12"/>
          <p:cNvGrpSpPr>
            <a:grpSpLocks/>
          </p:cNvGrpSpPr>
          <p:nvPr/>
        </p:nvGrpSpPr>
        <p:grpSpPr bwMode="auto">
          <a:xfrm>
            <a:off x="7520392" y="4495703"/>
            <a:ext cx="413200" cy="915610"/>
            <a:chOff x="3367" y="1423"/>
            <a:chExt cx="527" cy="1442"/>
          </a:xfrm>
        </p:grpSpPr>
        <p:sp>
          <p:nvSpPr>
            <p:cNvPr id="7229" name="AutoShape 13"/>
            <p:cNvSpPr>
              <a:spLocks noChangeArrowheads="1"/>
            </p:cNvSpPr>
            <p:nvPr/>
          </p:nvSpPr>
          <p:spPr bwMode="auto">
            <a:xfrm>
              <a:off x="3426" y="1423"/>
              <a:ext cx="409" cy="549"/>
            </a:xfrm>
            <a:prstGeom prst="flowChartConnector">
              <a:avLst/>
            </a:prstGeom>
            <a:solidFill>
              <a:srgbClr val="DDD8C2"/>
            </a:solidFill>
            <a:ln w="9525">
              <a:solidFill>
                <a:srgbClr val="000000"/>
              </a:solidFill>
              <a:round/>
              <a:headEnd/>
              <a:tailEnd/>
            </a:ln>
          </p:spPr>
          <p:txBody>
            <a:bodyPr/>
            <a:lstStyle/>
            <a:p>
              <a:pPr eaLnBrk="0" hangingPunct="0"/>
              <a:endParaRPr lang="en-US">
                <a:latin typeface="Calibri" pitchFamily="34" charset="0"/>
              </a:endParaRPr>
            </a:p>
          </p:txBody>
        </p:sp>
        <p:sp>
          <p:nvSpPr>
            <p:cNvPr id="7230" name="AutoShape 14"/>
            <p:cNvSpPr>
              <a:spLocks noChangeArrowheads="1"/>
            </p:cNvSpPr>
            <p:nvPr/>
          </p:nvSpPr>
          <p:spPr bwMode="auto">
            <a:xfrm>
              <a:off x="3367" y="1972"/>
              <a:ext cx="527" cy="893"/>
            </a:xfrm>
            <a:prstGeom prst="roundRect">
              <a:avLst>
                <a:gd name="adj" fmla="val 16667"/>
              </a:avLst>
            </a:prstGeom>
            <a:solidFill>
              <a:srgbClr val="CCC0D9"/>
            </a:solidFill>
            <a:ln w="9525">
              <a:solidFill>
                <a:srgbClr val="000000"/>
              </a:solidFill>
              <a:round/>
              <a:headEnd/>
              <a:tailEnd/>
            </a:ln>
          </p:spPr>
          <p:txBody>
            <a:bodyPr/>
            <a:lstStyle/>
            <a:p>
              <a:pPr eaLnBrk="0" hangingPunct="0"/>
              <a:endParaRPr lang="en-US">
                <a:latin typeface="Calibri" pitchFamily="34" charset="0"/>
              </a:endParaRPr>
            </a:p>
          </p:txBody>
        </p:sp>
      </p:grpSp>
      <p:grpSp>
        <p:nvGrpSpPr>
          <p:cNvPr id="7" name="Group 15"/>
          <p:cNvGrpSpPr>
            <a:grpSpLocks/>
          </p:cNvGrpSpPr>
          <p:nvPr/>
        </p:nvGrpSpPr>
        <p:grpSpPr bwMode="auto">
          <a:xfrm>
            <a:off x="8040225" y="4204892"/>
            <a:ext cx="528457" cy="915610"/>
            <a:chOff x="2524" y="1912"/>
            <a:chExt cx="674" cy="1442"/>
          </a:xfrm>
        </p:grpSpPr>
        <p:sp>
          <p:nvSpPr>
            <p:cNvPr id="7227" name="AutoShape 16"/>
            <p:cNvSpPr>
              <a:spLocks noChangeArrowheads="1"/>
            </p:cNvSpPr>
            <p:nvPr/>
          </p:nvSpPr>
          <p:spPr bwMode="auto">
            <a:xfrm>
              <a:off x="2524" y="2370"/>
              <a:ext cx="674" cy="984"/>
            </a:xfrm>
            <a:prstGeom prst="triangle">
              <a:avLst>
                <a:gd name="adj" fmla="val 50000"/>
              </a:avLst>
            </a:prstGeom>
            <a:solidFill>
              <a:srgbClr val="B6DDE8"/>
            </a:solidFill>
            <a:ln w="9525">
              <a:solidFill>
                <a:srgbClr val="000000"/>
              </a:solidFill>
              <a:miter lim="800000"/>
              <a:headEnd/>
              <a:tailEnd/>
            </a:ln>
          </p:spPr>
          <p:txBody>
            <a:bodyPr/>
            <a:lstStyle/>
            <a:p>
              <a:pPr eaLnBrk="0" hangingPunct="0"/>
              <a:endParaRPr lang="en-US">
                <a:latin typeface="Calibri" pitchFamily="34" charset="0"/>
              </a:endParaRPr>
            </a:p>
          </p:txBody>
        </p:sp>
        <p:sp>
          <p:nvSpPr>
            <p:cNvPr id="7228" name="AutoShape 17"/>
            <p:cNvSpPr>
              <a:spLocks noChangeArrowheads="1"/>
            </p:cNvSpPr>
            <p:nvPr/>
          </p:nvSpPr>
          <p:spPr bwMode="auto">
            <a:xfrm>
              <a:off x="2642" y="1912"/>
              <a:ext cx="409" cy="549"/>
            </a:xfrm>
            <a:prstGeom prst="flowChartConnector">
              <a:avLst/>
            </a:prstGeom>
            <a:solidFill>
              <a:srgbClr val="DDD8C2"/>
            </a:solidFill>
            <a:ln w="9525">
              <a:solidFill>
                <a:srgbClr val="000000"/>
              </a:solidFill>
              <a:round/>
              <a:headEnd/>
              <a:tailEnd/>
            </a:ln>
          </p:spPr>
          <p:txBody>
            <a:bodyPr/>
            <a:lstStyle/>
            <a:p>
              <a:pPr eaLnBrk="0" hangingPunct="0"/>
              <a:endParaRPr lang="en-US">
                <a:latin typeface="Calibri" pitchFamily="34" charset="0"/>
              </a:endParaRPr>
            </a:p>
          </p:txBody>
        </p:sp>
      </p:grpSp>
      <p:grpSp>
        <p:nvGrpSpPr>
          <p:cNvPr id="8" name="Group 18"/>
          <p:cNvGrpSpPr>
            <a:grpSpLocks/>
          </p:cNvGrpSpPr>
          <p:nvPr/>
        </p:nvGrpSpPr>
        <p:grpSpPr bwMode="auto">
          <a:xfrm>
            <a:off x="268825" y="3449302"/>
            <a:ext cx="2444703" cy="2261087"/>
            <a:chOff x="4221" y="3179"/>
            <a:chExt cx="2875" cy="3451"/>
          </a:xfrm>
        </p:grpSpPr>
        <p:sp>
          <p:nvSpPr>
            <p:cNvPr id="7213" name="Oval 19"/>
            <p:cNvSpPr>
              <a:spLocks noChangeArrowheads="1"/>
            </p:cNvSpPr>
            <p:nvPr/>
          </p:nvSpPr>
          <p:spPr bwMode="auto">
            <a:xfrm>
              <a:off x="4221" y="3179"/>
              <a:ext cx="2875" cy="3451"/>
            </a:xfrm>
            <a:prstGeom prst="ellipse">
              <a:avLst/>
            </a:prstGeom>
            <a:solidFill>
              <a:srgbClr val="FFFFFF"/>
            </a:solidFill>
            <a:ln w="15875">
              <a:solidFill>
                <a:srgbClr val="000000"/>
              </a:solidFill>
              <a:prstDash val="solid"/>
              <a:round/>
              <a:headEnd/>
              <a:tailEnd/>
            </a:ln>
          </p:spPr>
          <p:txBody>
            <a:bodyPr/>
            <a:lstStyle/>
            <a:p>
              <a:pPr algn="ctr" eaLnBrk="0" hangingPunct="0">
                <a:spcAft>
                  <a:spcPts val="1000"/>
                </a:spcAft>
              </a:pPr>
              <a:r>
                <a:rPr lang="en-US" sz="1400" b="1" dirty="0" smtClean="0">
                  <a:latin typeface="Calibri" pitchFamily="34" charset="0"/>
                </a:rPr>
                <a:t>GROUP A:</a:t>
              </a:r>
              <a:r>
                <a:rPr lang="en-US" sz="1400" b="1" dirty="0">
                  <a:latin typeface="Calibri" pitchFamily="34" charset="0"/>
                </a:rPr>
                <a:t/>
              </a:r>
              <a:br>
                <a:rPr lang="en-US" sz="1400" b="1" dirty="0">
                  <a:latin typeface="Calibri" pitchFamily="34" charset="0"/>
                </a:rPr>
              </a:br>
              <a:r>
                <a:rPr lang="en-US" sz="1400" b="1" dirty="0" smtClean="0">
                  <a:latin typeface="Calibri" pitchFamily="34" charset="0"/>
                </a:rPr>
                <a:t>High School Students</a:t>
              </a:r>
              <a:endParaRPr lang="en-US" sz="1400" dirty="0">
                <a:latin typeface="Calibri" pitchFamily="34" charset="0"/>
              </a:endParaRPr>
            </a:p>
          </p:txBody>
        </p:sp>
        <p:grpSp>
          <p:nvGrpSpPr>
            <p:cNvPr id="10" name="Group 24"/>
            <p:cNvGrpSpPr>
              <a:grpSpLocks/>
            </p:cNvGrpSpPr>
            <p:nvPr/>
          </p:nvGrpSpPr>
          <p:grpSpPr bwMode="auto">
            <a:xfrm>
              <a:off x="5754" y="4671"/>
              <a:ext cx="674" cy="1439"/>
              <a:chOff x="5754" y="4671"/>
              <a:chExt cx="674" cy="1439"/>
            </a:xfrm>
          </p:grpSpPr>
          <p:sp>
            <p:nvSpPr>
              <p:cNvPr id="7217" name="AutoShape 25"/>
              <p:cNvSpPr>
                <a:spLocks noChangeArrowheads="1"/>
              </p:cNvSpPr>
              <p:nvPr/>
            </p:nvSpPr>
            <p:spPr bwMode="auto">
              <a:xfrm>
                <a:off x="5754" y="5126"/>
                <a:ext cx="674" cy="984"/>
              </a:xfrm>
              <a:prstGeom prst="triangle">
                <a:avLst>
                  <a:gd name="adj" fmla="val 50000"/>
                </a:avLst>
              </a:prstGeom>
              <a:solidFill>
                <a:srgbClr val="E5B8B7"/>
              </a:solidFill>
              <a:ln w="9525">
                <a:solidFill>
                  <a:srgbClr val="000000"/>
                </a:solidFill>
                <a:miter lim="800000"/>
                <a:headEnd/>
                <a:tailEnd/>
              </a:ln>
            </p:spPr>
            <p:txBody>
              <a:bodyPr/>
              <a:lstStyle/>
              <a:p>
                <a:pPr eaLnBrk="0" hangingPunct="0"/>
                <a:endParaRPr lang="en-US">
                  <a:latin typeface="Calibri" pitchFamily="34" charset="0"/>
                </a:endParaRPr>
              </a:p>
            </p:txBody>
          </p:sp>
          <p:sp>
            <p:nvSpPr>
              <p:cNvPr id="7218" name="AutoShape 26"/>
              <p:cNvSpPr>
                <a:spLocks noChangeArrowheads="1"/>
              </p:cNvSpPr>
              <p:nvPr/>
            </p:nvSpPr>
            <p:spPr bwMode="auto">
              <a:xfrm>
                <a:off x="5884" y="4671"/>
                <a:ext cx="409" cy="549"/>
              </a:xfrm>
              <a:prstGeom prst="flowChartConnector">
                <a:avLst/>
              </a:prstGeom>
              <a:solidFill>
                <a:srgbClr val="DDD8C2"/>
              </a:solidFill>
              <a:ln w="9525">
                <a:solidFill>
                  <a:srgbClr val="000000"/>
                </a:solidFill>
                <a:round/>
                <a:headEnd/>
                <a:tailEnd/>
              </a:ln>
            </p:spPr>
            <p:txBody>
              <a:bodyPr/>
              <a:lstStyle/>
              <a:p>
                <a:pPr eaLnBrk="0" hangingPunct="0"/>
                <a:endParaRPr lang="en-US">
                  <a:latin typeface="Calibri" pitchFamily="34" charset="0"/>
                </a:endParaRPr>
              </a:p>
            </p:txBody>
          </p:sp>
        </p:grpSp>
      </p:grpSp>
      <p:sp>
        <p:nvSpPr>
          <p:cNvPr id="7199" name="Oval 28"/>
          <p:cNvSpPr>
            <a:spLocks noChangeArrowheads="1"/>
          </p:cNvSpPr>
          <p:nvPr/>
        </p:nvSpPr>
        <p:spPr bwMode="auto">
          <a:xfrm>
            <a:off x="3081365" y="3318851"/>
            <a:ext cx="2783418" cy="2543009"/>
          </a:xfrm>
          <a:prstGeom prst="ellipse">
            <a:avLst/>
          </a:prstGeom>
          <a:solidFill>
            <a:srgbClr val="FFFFFF"/>
          </a:solidFill>
          <a:ln w="15875">
            <a:solidFill>
              <a:srgbClr val="000000"/>
            </a:solidFill>
            <a:prstDash val="solid"/>
            <a:round/>
            <a:headEnd/>
            <a:tailEnd/>
          </a:ln>
        </p:spPr>
        <p:txBody>
          <a:bodyPr/>
          <a:lstStyle/>
          <a:p>
            <a:pPr algn="ctr" eaLnBrk="0" hangingPunct="0">
              <a:spcAft>
                <a:spcPts val="1000"/>
              </a:spcAft>
            </a:pPr>
            <a:r>
              <a:rPr lang="en-US" sz="1400" b="1" dirty="0" smtClean="0">
                <a:latin typeface="Calibri" pitchFamily="34" charset="0"/>
              </a:rPr>
              <a:t>GROUP B:</a:t>
            </a:r>
            <a:r>
              <a:rPr lang="en-US" sz="1400" b="1" dirty="0">
                <a:latin typeface="Calibri" pitchFamily="34" charset="0"/>
              </a:rPr>
              <a:t/>
            </a:r>
            <a:br>
              <a:rPr lang="en-US" sz="1400" b="1" dirty="0">
                <a:latin typeface="Calibri" pitchFamily="34" charset="0"/>
              </a:rPr>
            </a:br>
            <a:r>
              <a:rPr lang="en-US" sz="1400" b="1" dirty="0" smtClean="0">
                <a:latin typeface="Calibri" pitchFamily="34" charset="0"/>
              </a:rPr>
              <a:t>All High </a:t>
            </a:r>
            <a:r>
              <a:rPr lang="en-US" sz="1400" b="1" dirty="0">
                <a:latin typeface="Calibri" pitchFamily="34" charset="0"/>
              </a:rPr>
              <a:t>School </a:t>
            </a:r>
            <a:r>
              <a:rPr lang="en-US" sz="1400" b="1" dirty="0" smtClean="0">
                <a:latin typeface="Calibri" pitchFamily="34" charset="0"/>
              </a:rPr>
              <a:t>Teachers</a:t>
            </a:r>
            <a:endParaRPr lang="en-US" sz="1400" dirty="0">
              <a:latin typeface="Calibri" pitchFamily="34" charset="0"/>
            </a:endParaRPr>
          </a:p>
        </p:txBody>
      </p:sp>
      <p:grpSp>
        <p:nvGrpSpPr>
          <p:cNvPr id="12" name="Group 29"/>
          <p:cNvGrpSpPr>
            <a:grpSpLocks/>
          </p:cNvGrpSpPr>
          <p:nvPr/>
        </p:nvGrpSpPr>
        <p:grpSpPr bwMode="auto">
          <a:xfrm>
            <a:off x="3312663" y="4280178"/>
            <a:ext cx="413200" cy="915610"/>
            <a:chOff x="3367" y="1423"/>
            <a:chExt cx="527" cy="1442"/>
          </a:xfrm>
        </p:grpSpPr>
        <p:sp>
          <p:nvSpPr>
            <p:cNvPr id="7211" name="AutoShape 30"/>
            <p:cNvSpPr>
              <a:spLocks noChangeArrowheads="1"/>
            </p:cNvSpPr>
            <p:nvPr/>
          </p:nvSpPr>
          <p:spPr bwMode="auto">
            <a:xfrm>
              <a:off x="3426" y="1423"/>
              <a:ext cx="409" cy="549"/>
            </a:xfrm>
            <a:prstGeom prst="flowChartConnector">
              <a:avLst/>
            </a:prstGeom>
            <a:solidFill>
              <a:srgbClr val="DDD8C2"/>
            </a:solidFill>
            <a:ln w="9525">
              <a:solidFill>
                <a:srgbClr val="000000"/>
              </a:solidFill>
              <a:round/>
              <a:headEnd/>
              <a:tailEnd/>
            </a:ln>
          </p:spPr>
          <p:txBody>
            <a:bodyPr/>
            <a:lstStyle/>
            <a:p>
              <a:pPr eaLnBrk="0" hangingPunct="0"/>
              <a:endParaRPr lang="en-US">
                <a:latin typeface="Calibri" pitchFamily="34" charset="0"/>
              </a:endParaRPr>
            </a:p>
          </p:txBody>
        </p:sp>
        <p:sp>
          <p:nvSpPr>
            <p:cNvPr id="7212" name="AutoShape 31"/>
            <p:cNvSpPr>
              <a:spLocks noChangeArrowheads="1"/>
            </p:cNvSpPr>
            <p:nvPr/>
          </p:nvSpPr>
          <p:spPr bwMode="auto">
            <a:xfrm>
              <a:off x="3367" y="1972"/>
              <a:ext cx="527" cy="893"/>
            </a:xfrm>
            <a:prstGeom prst="roundRect">
              <a:avLst>
                <a:gd name="adj" fmla="val 16667"/>
              </a:avLst>
            </a:prstGeom>
            <a:solidFill>
              <a:srgbClr val="CCC0D9"/>
            </a:solidFill>
            <a:ln w="9525">
              <a:solidFill>
                <a:srgbClr val="000000"/>
              </a:solidFill>
              <a:round/>
              <a:headEnd/>
              <a:tailEnd/>
            </a:ln>
          </p:spPr>
          <p:txBody>
            <a:bodyPr/>
            <a:lstStyle/>
            <a:p>
              <a:pPr eaLnBrk="0" hangingPunct="0"/>
              <a:endParaRPr lang="en-US">
                <a:latin typeface="Calibri" pitchFamily="34" charset="0"/>
              </a:endParaRPr>
            </a:p>
          </p:txBody>
        </p:sp>
      </p:grpSp>
      <p:grpSp>
        <p:nvGrpSpPr>
          <p:cNvPr id="13" name="Group 32"/>
          <p:cNvGrpSpPr>
            <a:grpSpLocks/>
          </p:cNvGrpSpPr>
          <p:nvPr/>
        </p:nvGrpSpPr>
        <p:grpSpPr bwMode="auto">
          <a:xfrm>
            <a:off x="3864642" y="4376057"/>
            <a:ext cx="528457" cy="915610"/>
            <a:chOff x="2524" y="1912"/>
            <a:chExt cx="674" cy="1442"/>
          </a:xfrm>
        </p:grpSpPr>
        <p:sp>
          <p:nvSpPr>
            <p:cNvPr id="7209" name="AutoShape 33"/>
            <p:cNvSpPr>
              <a:spLocks noChangeArrowheads="1"/>
            </p:cNvSpPr>
            <p:nvPr/>
          </p:nvSpPr>
          <p:spPr bwMode="auto">
            <a:xfrm>
              <a:off x="2524" y="2370"/>
              <a:ext cx="674" cy="984"/>
            </a:xfrm>
            <a:prstGeom prst="triangle">
              <a:avLst>
                <a:gd name="adj" fmla="val 50000"/>
              </a:avLst>
            </a:prstGeom>
            <a:solidFill>
              <a:srgbClr val="B6DDE8"/>
            </a:solidFill>
            <a:ln w="9525">
              <a:solidFill>
                <a:srgbClr val="000000"/>
              </a:solidFill>
              <a:miter lim="800000"/>
              <a:headEnd/>
              <a:tailEnd/>
            </a:ln>
          </p:spPr>
          <p:txBody>
            <a:bodyPr/>
            <a:lstStyle/>
            <a:p>
              <a:pPr eaLnBrk="0" hangingPunct="0"/>
              <a:endParaRPr lang="en-US">
                <a:latin typeface="Calibri" pitchFamily="34" charset="0"/>
              </a:endParaRPr>
            </a:p>
          </p:txBody>
        </p:sp>
        <p:sp>
          <p:nvSpPr>
            <p:cNvPr id="7210" name="AutoShape 34"/>
            <p:cNvSpPr>
              <a:spLocks noChangeArrowheads="1"/>
            </p:cNvSpPr>
            <p:nvPr/>
          </p:nvSpPr>
          <p:spPr bwMode="auto">
            <a:xfrm>
              <a:off x="2642" y="1912"/>
              <a:ext cx="409" cy="549"/>
            </a:xfrm>
            <a:prstGeom prst="flowChartConnector">
              <a:avLst/>
            </a:prstGeom>
            <a:solidFill>
              <a:srgbClr val="DDD8C2"/>
            </a:solidFill>
            <a:ln w="9525">
              <a:solidFill>
                <a:srgbClr val="000000"/>
              </a:solidFill>
              <a:round/>
              <a:headEnd/>
              <a:tailEnd/>
            </a:ln>
          </p:spPr>
          <p:txBody>
            <a:bodyPr/>
            <a:lstStyle/>
            <a:p>
              <a:pPr eaLnBrk="0" hangingPunct="0"/>
              <a:endParaRPr lang="en-US">
                <a:latin typeface="Calibri" pitchFamily="34" charset="0"/>
              </a:endParaRPr>
            </a:p>
          </p:txBody>
        </p:sp>
      </p:grpSp>
      <p:grpSp>
        <p:nvGrpSpPr>
          <p:cNvPr id="15" name="Group 39"/>
          <p:cNvGrpSpPr>
            <a:grpSpLocks/>
          </p:cNvGrpSpPr>
          <p:nvPr/>
        </p:nvGrpSpPr>
        <p:grpSpPr bwMode="auto">
          <a:xfrm>
            <a:off x="4565593" y="4375422"/>
            <a:ext cx="528457" cy="915610"/>
            <a:chOff x="5754" y="4513"/>
            <a:chExt cx="674" cy="1442"/>
          </a:xfrm>
        </p:grpSpPr>
        <p:sp>
          <p:nvSpPr>
            <p:cNvPr id="7205" name="AutoShape 40"/>
            <p:cNvSpPr>
              <a:spLocks noChangeArrowheads="1"/>
            </p:cNvSpPr>
            <p:nvPr/>
          </p:nvSpPr>
          <p:spPr bwMode="auto">
            <a:xfrm>
              <a:off x="5754" y="4971"/>
              <a:ext cx="674" cy="984"/>
            </a:xfrm>
            <a:prstGeom prst="triangle">
              <a:avLst>
                <a:gd name="adj" fmla="val 50000"/>
              </a:avLst>
            </a:prstGeom>
            <a:solidFill>
              <a:srgbClr val="E5B8B7"/>
            </a:solidFill>
            <a:ln w="9525">
              <a:solidFill>
                <a:srgbClr val="000000"/>
              </a:solidFill>
              <a:miter lim="800000"/>
              <a:headEnd/>
              <a:tailEnd/>
            </a:ln>
          </p:spPr>
          <p:txBody>
            <a:bodyPr/>
            <a:lstStyle/>
            <a:p>
              <a:pPr eaLnBrk="0" hangingPunct="0"/>
              <a:endParaRPr lang="en-US">
                <a:latin typeface="Calibri" pitchFamily="34" charset="0"/>
              </a:endParaRPr>
            </a:p>
          </p:txBody>
        </p:sp>
        <p:sp>
          <p:nvSpPr>
            <p:cNvPr id="7206" name="AutoShape 41"/>
            <p:cNvSpPr>
              <a:spLocks noChangeArrowheads="1"/>
            </p:cNvSpPr>
            <p:nvPr/>
          </p:nvSpPr>
          <p:spPr bwMode="auto">
            <a:xfrm>
              <a:off x="5872" y="4513"/>
              <a:ext cx="409" cy="549"/>
            </a:xfrm>
            <a:prstGeom prst="flowChartConnector">
              <a:avLst/>
            </a:prstGeom>
            <a:solidFill>
              <a:srgbClr val="DDD8C2"/>
            </a:solidFill>
            <a:ln w="9525">
              <a:solidFill>
                <a:srgbClr val="000000"/>
              </a:solidFill>
              <a:round/>
              <a:headEnd/>
              <a:tailEnd/>
            </a:ln>
          </p:spPr>
          <p:txBody>
            <a:bodyPr/>
            <a:lstStyle/>
            <a:p>
              <a:pPr eaLnBrk="0" hangingPunct="0"/>
              <a:endParaRPr lang="en-US">
                <a:latin typeface="Calibri" pitchFamily="34" charset="0"/>
              </a:endParaRPr>
            </a:p>
          </p:txBody>
        </p:sp>
      </p:grpSp>
      <p:grpSp>
        <p:nvGrpSpPr>
          <p:cNvPr id="20" name="Group 107"/>
          <p:cNvGrpSpPr>
            <a:grpSpLocks/>
          </p:cNvGrpSpPr>
          <p:nvPr/>
        </p:nvGrpSpPr>
        <p:grpSpPr bwMode="auto">
          <a:xfrm>
            <a:off x="914400" y="1747495"/>
            <a:ext cx="413200" cy="915610"/>
            <a:chOff x="1727" y="1912"/>
            <a:chExt cx="527" cy="1442"/>
          </a:xfrm>
        </p:grpSpPr>
        <p:sp>
          <p:nvSpPr>
            <p:cNvPr id="7191" name="AutoShape 108"/>
            <p:cNvSpPr>
              <a:spLocks noChangeArrowheads="1"/>
            </p:cNvSpPr>
            <p:nvPr/>
          </p:nvSpPr>
          <p:spPr bwMode="auto">
            <a:xfrm>
              <a:off x="1786" y="1912"/>
              <a:ext cx="409" cy="549"/>
            </a:xfrm>
            <a:prstGeom prst="flowChartConnector">
              <a:avLst/>
            </a:prstGeom>
            <a:solidFill>
              <a:srgbClr val="DDD8C2"/>
            </a:solidFill>
            <a:ln w="9525">
              <a:solidFill>
                <a:srgbClr val="000000"/>
              </a:solidFill>
              <a:round/>
              <a:headEnd/>
              <a:tailEnd/>
            </a:ln>
          </p:spPr>
          <p:txBody>
            <a:bodyPr/>
            <a:lstStyle/>
            <a:p>
              <a:pPr eaLnBrk="0" hangingPunct="0"/>
              <a:endParaRPr lang="en-US">
                <a:latin typeface="Calibri" pitchFamily="34" charset="0"/>
              </a:endParaRPr>
            </a:p>
          </p:txBody>
        </p:sp>
        <p:sp>
          <p:nvSpPr>
            <p:cNvPr id="7192" name="AutoShape 109"/>
            <p:cNvSpPr>
              <a:spLocks noChangeArrowheads="1"/>
            </p:cNvSpPr>
            <p:nvPr/>
          </p:nvSpPr>
          <p:spPr bwMode="auto">
            <a:xfrm>
              <a:off x="1727" y="2461"/>
              <a:ext cx="527" cy="893"/>
            </a:xfrm>
            <a:prstGeom prst="roundRect">
              <a:avLst>
                <a:gd name="adj" fmla="val 16667"/>
              </a:avLst>
            </a:prstGeom>
            <a:solidFill>
              <a:srgbClr val="D6E3BC"/>
            </a:solidFill>
            <a:ln w="9525">
              <a:solidFill>
                <a:srgbClr val="000000"/>
              </a:solidFill>
              <a:round/>
              <a:headEnd/>
              <a:tailEnd/>
            </a:ln>
          </p:spPr>
          <p:txBody>
            <a:bodyPr/>
            <a:lstStyle/>
            <a:p>
              <a:pPr eaLnBrk="0" hangingPunct="0"/>
              <a:endParaRPr lang="en-US">
                <a:latin typeface="Calibri" pitchFamily="34" charset="0"/>
              </a:endParaRPr>
            </a:p>
          </p:txBody>
        </p:sp>
      </p:grpSp>
      <p:grpSp>
        <p:nvGrpSpPr>
          <p:cNvPr id="21" name="Group 110"/>
          <p:cNvGrpSpPr>
            <a:grpSpLocks/>
          </p:cNvGrpSpPr>
          <p:nvPr/>
        </p:nvGrpSpPr>
        <p:grpSpPr bwMode="auto">
          <a:xfrm>
            <a:off x="1443641" y="1943697"/>
            <a:ext cx="528457" cy="915610"/>
            <a:chOff x="2431" y="1912"/>
            <a:chExt cx="674" cy="1442"/>
          </a:xfrm>
        </p:grpSpPr>
        <p:sp>
          <p:nvSpPr>
            <p:cNvPr id="7189" name="AutoShape 111"/>
            <p:cNvSpPr>
              <a:spLocks noChangeArrowheads="1"/>
            </p:cNvSpPr>
            <p:nvPr/>
          </p:nvSpPr>
          <p:spPr bwMode="auto">
            <a:xfrm>
              <a:off x="2431" y="2370"/>
              <a:ext cx="674" cy="984"/>
            </a:xfrm>
            <a:prstGeom prst="triangle">
              <a:avLst>
                <a:gd name="adj" fmla="val 50000"/>
              </a:avLst>
            </a:prstGeom>
            <a:solidFill>
              <a:srgbClr val="E5B8B7"/>
            </a:solidFill>
            <a:ln w="9525">
              <a:solidFill>
                <a:srgbClr val="000000"/>
              </a:solidFill>
              <a:miter lim="800000"/>
              <a:headEnd/>
              <a:tailEnd/>
            </a:ln>
          </p:spPr>
          <p:txBody>
            <a:bodyPr/>
            <a:lstStyle/>
            <a:p>
              <a:pPr eaLnBrk="0" hangingPunct="0"/>
              <a:endParaRPr lang="en-US">
                <a:latin typeface="Calibri" pitchFamily="34" charset="0"/>
              </a:endParaRPr>
            </a:p>
          </p:txBody>
        </p:sp>
        <p:sp>
          <p:nvSpPr>
            <p:cNvPr id="7190" name="AutoShape 112"/>
            <p:cNvSpPr>
              <a:spLocks noChangeArrowheads="1"/>
            </p:cNvSpPr>
            <p:nvPr/>
          </p:nvSpPr>
          <p:spPr bwMode="auto">
            <a:xfrm>
              <a:off x="2549" y="1912"/>
              <a:ext cx="409" cy="549"/>
            </a:xfrm>
            <a:prstGeom prst="flowChartConnector">
              <a:avLst/>
            </a:prstGeom>
            <a:solidFill>
              <a:srgbClr val="DDD8C2"/>
            </a:solidFill>
            <a:ln w="9525">
              <a:solidFill>
                <a:srgbClr val="000000"/>
              </a:solidFill>
              <a:round/>
              <a:headEnd/>
              <a:tailEnd/>
            </a:ln>
          </p:spPr>
          <p:txBody>
            <a:bodyPr/>
            <a:lstStyle/>
            <a:p>
              <a:pPr eaLnBrk="0" hangingPunct="0"/>
              <a:endParaRPr lang="en-US">
                <a:latin typeface="Calibri" pitchFamily="34" charset="0"/>
              </a:endParaRPr>
            </a:p>
          </p:txBody>
        </p:sp>
      </p:grpSp>
      <p:grpSp>
        <p:nvGrpSpPr>
          <p:cNvPr id="22" name="Group 113"/>
          <p:cNvGrpSpPr>
            <a:grpSpLocks/>
          </p:cNvGrpSpPr>
          <p:nvPr/>
        </p:nvGrpSpPr>
        <p:grpSpPr bwMode="auto">
          <a:xfrm>
            <a:off x="2064618" y="1943697"/>
            <a:ext cx="413200" cy="915610"/>
            <a:chOff x="3367" y="1423"/>
            <a:chExt cx="527" cy="1442"/>
          </a:xfrm>
        </p:grpSpPr>
        <p:sp>
          <p:nvSpPr>
            <p:cNvPr id="7187" name="AutoShape 114"/>
            <p:cNvSpPr>
              <a:spLocks noChangeArrowheads="1"/>
            </p:cNvSpPr>
            <p:nvPr/>
          </p:nvSpPr>
          <p:spPr bwMode="auto">
            <a:xfrm>
              <a:off x="3426" y="1423"/>
              <a:ext cx="409" cy="549"/>
            </a:xfrm>
            <a:prstGeom prst="flowChartConnector">
              <a:avLst/>
            </a:prstGeom>
            <a:solidFill>
              <a:srgbClr val="DDD8C2"/>
            </a:solidFill>
            <a:ln w="9525">
              <a:solidFill>
                <a:srgbClr val="000000"/>
              </a:solidFill>
              <a:round/>
              <a:headEnd/>
              <a:tailEnd/>
            </a:ln>
          </p:spPr>
          <p:txBody>
            <a:bodyPr/>
            <a:lstStyle/>
            <a:p>
              <a:pPr eaLnBrk="0" hangingPunct="0"/>
              <a:endParaRPr lang="en-US">
                <a:latin typeface="Calibri" pitchFamily="34" charset="0"/>
              </a:endParaRPr>
            </a:p>
          </p:txBody>
        </p:sp>
        <p:sp>
          <p:nvSpPr>
            <p:cNvPr id="7188" name="AutoShape 115"/>
            <p:cNvSpPr>
              <a:spLocks noChangeArrowheads="1"/>
            </p:cNvSpPr>
            <p:nvPr/>
          </p:nvSpPr>
          <p:spPr bwMode="auto">
            <a:xfrm>
              <a:off x="3367" y="1972"/>
              <a:ext cx="527" cy="893"/>
            </a:xfrm>
            <a:prstGeom prst="roundRect">
              <a:avLst>
                <a:gd name="adj" fmla="val 16667"/>
              </a:avLst>
            </a:prstGeom>
            <a:solidFill>
              <a:srgbClr val="CCC0D9"/>
            </a:solidFill>
            <a:ln w="9525">
              <a:solidFill>
                <a:srgbClr val="000000"/>
              </a:solidFill>
              <a:round/>
              <a:headEnd/>
              <a:tailEnd/>
            </a:ln>
          </p:spPr>
          <p:txBody>
            <a:bodyPr/>
            <a:lstStyle/>
            <a:p>
              <a:pPr eaLnBrk="0" hangingPunct="0"/>
              <a:endParaRPr lang="en-US">
                <a:latin typeface="Calibri" pitchFamily="34" charset="0"/>
              </a:endParaRPr>
            </a:p>
          </p:txBody>
        </p:sp>
      </p:grpSp>
      <p:grpSp>
        <p:nvGrpSpPr>
          <p:cNvPr id="23" name="Group 116"/>
          <p:cNvGrpSpPr>
            <a:grpSpLocks/>
          </p:cNvGrpSpPr>
          <p:nvPr/>
        </p:nvGrpSpPr>
        <p:grpSpPr bwMode="auto">
          <a:xfrm>
            <a:off x="2584451" y="1747495"/>
            <a:ext cx="528457" cy="915610"/>
            <a:chOff x="2524" y="1912"/>
            <a:chExt cx="674" cy="1442"/>
          </a:xfrm>
        </p:grpSpPr>
        <p:sp>
          <p:nvSpPr>
            <p:cNvPr id="7185" name="AutoShape 117"/>
            <p:cNvSpPr>
              <a:spLocks noChangeArrowheads="1"/>
            </p:cNvSpPr>
            <p:nvPr/>
          </p:nvSpPr>
          <p:spPr bwMode="auto">
            <a:xfrm>
              <a:off x="2524" y="2370"/>
              <a:ext cx="674" cy="984"/>
            </a:xfrm>
            <a:prstGeom prst="triangle">
              <a:avLst>
                <a:gd name="adj" fmla="val 50000"/>
              </a:avLst>
            </a:prstGeom>
            <a:solidFill>
              <a:srgbClr val="B6DDE8"/>
            </a:solidFill>
            <a:ln w="9525">
              <a:solidFill>
                <a:srgbClr val="000000"/>
              </a:solidFill>
              <a:miter lim="800000"/>
              <a:headEnd/>
              <a:tailEnd/>
            </a:ln>
          </p:spPr>
          <p:txBody>
            <a:bodyPr/>
            <a:lstStyle/>
            <a:p>
              <a:pPr eaLnBrk="0" hangingPunct="0"/>
              <a:endParaRPr lang="en-US">
                <a:latin typeface="Calibri" pitchFamily="34" charset="0"/>
              </a:endParaRPr>
            </a:p>
          </p:txBody>
        </p:sp>
        <p:sp>
          <p:nvSpPr>
            <p:cNvPr id="7186" name="AutoShape 118"/>
            <p:cNvSpPr>
              <a:spLocks noChangeArrowheads="1"/>
            </p:cNvSpPr>
            <p:nvPr/>
          </p:nvSpPr>
          <p:spPr bwMode="auto">
            <a:xfrm>
              <a:off x="2642" y="1912"/>
              <a:ext cx="409" cy="549"/>
            </a:xfrm>
            <a:prstGeom prst="flowChartConnector">
              <a:avLst/>
            </a:prstGeom>
            <a:solidFill>
              <a:srgbClr val="DDD8C2"/>
            </a:solidFill>
            <a:ln w="9525">
              <a:solidFill>
                <a:srgbClr val="000000"/>
              </a:solidFill>
              <a:round/>
              <a:headEnd/>
              <a:tailEnd/>
            </a:ln>
          </p:spPr>
          <p:txBody>
            <a:bodyPr/>
            <a:lstStyle/>
            <a:p>
              <a:pPr eaLnBrk="0" hangingPunct="0"/>
              <a:endParaRPr lang="en-US">
                <a:latin typeface="Calibri" pitchFamily="34" charset="0"/>
              </a:endParaRPr>
            </a:p>
          </p:txBody>
        </p:sp>
      </p:grpSp>
      <p:sp>
        <p:nvSpPr>
          <p:cNvPr id="69" name="Title 19"/>
          <p:cNvSpPr txBox="1">
            <a:spLocks/>
          </p:cNvSpPr>
          <p:nvPr/>
        </p:nvSpPr>
        <p:spPr>
          <a:xfrm>
            <a:off x="1676400" y="1524000"/>
            <a:ext cx="609600" cy="381000"/>
          </a:xfrm>
          <a:prstGeom prst="rect">
            <a:avLst/>
          </a:prstGeom>
        </p:spPr>
        <p:txBody>
          <a:bodyPr/>
          <a:lstStyle/>
          <a:p>
            <a:pPr eaLnBrk="0" hangingPunct="0">
              <a:defRPr/>
            </a:pPr>
            <a:r>
              <a:rPr lang="en-US" sz="1200" b="1" kern="0" dirty="0">
                <a:latin typeface="Calibri" pitchFamily="34" charset="0"/>
                <a:ea typeface="+mj-ea"/>
                <a:cs typeface="+mj-cs"/>
              </a:rPr>
              <a:t>USERS</a:t>
            </a:r>
          </a:p>
        </p:txBody>
      </p:sp>
      <p:sp>
        <p:nvSpPr>
          <p:cNvPr id="7172" name="Text Placeholder 72"/>
          <p:cNvSpPr>
            <a:spLocks noGrp="1"/>
          </p:cNvSpPr>
          <p:nvPr>
            <p:ph type="body" sz="quarter" idx="10"/>
          </p:nvPr>
        </p:nvSpPr>
        <p:spPr bwMode="auto">
          <a:xfrm>
            <a:off x="414338" y="342900"/>
            <a:ext cx="8266112" cy="665163"/>
          </a:xfrm>
          <a:noFill/>
          <a:ln>
            <a:miter lim="800000"/>
            <a:headEnd/>
            <a:tailEnd/>
          </a:ln>
        </p:spPr>
        <p:txBody>
          <a:bodyPr vert="horz" wrap="square" numCol="1" compatLnSpc="1">
            <a:prstTxWarp prst="textNoShape">
              <a:avLst/>
            </a:prstTxWarp>
          </a:bodyPr>
          <a:lstStyle/>
          <a:p>
            <a:pPr eaLnBrk="1" hangingPunct="1"/>
            <a:r>
              <a:rPr lang="en-US" smtClean="0">
                <a:latin typeface="Myriad Pro" pitchFamily="34" charset="0"/>
              </a:rPr>
              <a:t>Assigning Users to Groups</a:t>
            </a:r>
          </a:p>
        </p:txBody>
      </p:sp>
      <p:sp>
        <p:nvSpPr>
          <p:cNvPr id="7173" name="Slide Number Placeholder 67"/>
          <p:cNvSpPr>
            <a:spLocks noGrp="1"/>
          </p:cNvSpPr>
          <p:nvPr>
            <p:ph type="sldNum" sz="quarter" idx="4294967295"/>
          </p:nvPr>
        </p:nvSpPr>
        <p:spPr bwMode="auto">
          <a:xfrm>
            <a:off x="4276725" y="6378575"/>
            <a:ext cx="593725" cy="182563"/>
          </a:xfrm>
          <a:prstGeom prst="rect">
            <a:avLst/>
          </a:prstGeom>
          <a:noFill/>
          <a:ln>
            <a:miter lim="800000"/>
            <a:headEnd/>
            <a:tailEnd/>
          </a:ln>
        </p:spPr>
        <p:txBody>
          <a:bodyPr wrap="square" numCol="1" compatLnSpc="1">
            <a:prstTxWarp prst="textNoShape">
              <a:avLst/>
            </a:prstTxWarp>
          </a:bodyPr>
          <a:lstStyle/>
          <a:p>
            <a:fld id="{FBA0E815-17E1-422C-AA36-7A1BE0633402}" type="slidenum">
              <a:rPr lang="en-US" smtClean="0">
                <a:latin typeface="Myriad Pro" pitchFamily="34" charset="0"/>
                <a:cs typeface="Arial" pitchFamily="34" charset="0"/>
              </a:rPr>
              <a:pPr/>
              <a:t>21</a:t>
            </a:fld>
            <a:endParaRPr lang="en-US" smtClean="0">
              <a:latin typeface="Myriad Pro"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55556E-7 0.0428 L 5.55556E-7 0.3759 " pathEditMode="relative" rAng="0" ptsTypes="AA">
                                      <p:cBhvr>
                                        <p:cTn id="6" dur="2000" fill="hold"/>
                                        <p:tgtEl>
                                          <p:spTgt spid="20"/>
                                        </p:tgtEl>
                                        <p:attrNameLst>
                                          <p:attrName>ppt_x</p:attrName>
                                          <p:attrName>ppt_y</p:attrName>
                                        </p:attrNameLst>
                                      </p:cBhvr>
                                      <p:rCtr x="0" y="167"/>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nodeType="clickEffect">
                                  <p:stCondLst>
                                    <p:cond delay="0"/>
                                  </p:stCondLst>
                                  <p:childTnLst>
                                    <p:animMotion origin="layout" path="M 0.02882 0.0428 L 0.27882 0.3759 " pathEditMode="relative" rAng="0" ptsTypes="AA">
                                      <p:cBhvr>
                                        <p:cTn id="10" dur="2000" fill="hold"/>
                                        <p:tgtEl>
                                          <p:spTgt spid="23"/>
                                        </p:tgtEl>
                                        <p:attrNameLst>
                                          <p:attrName>ppt_x</p:attrName>
                                          <p:attrName>ppt_y</p:attrName>
                                        </p:attrNameLst>
                                      </p:cBhvr>
                                      <p:rCtr x="125"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 Placeholder 26"/>
          <p:cNvSpPr>
            <a:spLocks noGrp="1"/>
          </p:cNvSpPr>
          <p:nvPr>
            <p:ph type="body" sz="quarter" idx="10"/>
          </p:nvPr>
        </p:nvSpPr>
        <p:spPr bwMode="auto">
          <a:xfrm>
            <a:off x="414338" y="342900"/>
            <a:ext cx="8266112" cy="665163"/>
          </a:xfrm>
          <a:noFill/>
          <a:ln>
            <a:miter lim="800000"/>
            <a:headEnd/>
            <a:tailEnd/>
          </a:ln>
        </p:spPr>
        <p:txBody>
          <a:bodyPr vert="horz" wrap="square" numCol="1" compatLnSpc="1">
            <a:prstTxWarp prst="textNoShape">
              <a:avLst/>
            </a:prstTxWarp>
          </a:bodyPr>
          <a:lstStyle/>
          <a:p>
            <a:pPr eaLnBrk="1" hangingPunct="1"/>
            <a:r>
              <a:rPr lang="en-US" dirty="0" smtClean="0">
                <a:latin typeface="Myriad Pro" pitchFamily="34" charset="0"/>
              </a:rPr>
              <a:t>Users with ONLY Passport Privileges</a:t>
            </a:r>
          </a:p>
        </p:txBody>
      </p:sp>
      <p:sp>
        <p:nvSpPr>
          <p:cNvPr id="9223" name="Slide Number Placeholder 25"/>
          <p:cNvSpPr>
            <a:spLocks noGrp="1"/>
          </p:cNvSpPr>
          <p:nvPr>
            <p:ph type="sldNum" sz="quarter" idx="4294967295"/>
          </p:nvPr>
        </p:nvSpPr>
        <p:spPr bwMode="auto">
          <a:xfrm>
            <a:off x="4276725" y="6378575"/>
            <a:ext cx="593725" cy="182563"/>
          </a:xfrm>
          <a:prstGeom prst="rect">
            <a:avLst/>
          </a:prstGeom>
          <a:noFill/>
          <a:ln>
            <a:miter lim="800000"/>
            <a:headEnd/>
            <a:tailEnd/>
          </a:ln>
        </p:spPr>
        <p:txBody>
          <a:bodyPr wrap="square" numCol="1" compatLnSpc="1">
            <a:prstTxWarp prst="textNoShape">
              <a:avLst/>
            </a:prstTxWarp>
          </a:bodyPr>
          <a:lstStyle/>
          <a:p>
            <a:fld id="{195F3FFB-E65C-4D0B-ACD8-3243619A82DF}" type="slidenum">
              <a:rPr lang="en-US" smtClean="0">
                <a:latin typeface="Myriad Pro" pitchFamily="34" charset="0"/>
                <a:cs typeface="Arial" pitchFamily="34" charset="0"/>
              </a:rPr>
              <a:pPr/>
              <a:t>22</a:t>
            </a:fld>
            <a:endParaRPr lang="en-US" smtClean="0">
              <a:latin typeface="Myriad Pro" pitchFamily="34" charset="0"/>
              <a:cs typeface="Arial" pitchFamily="34" charset="0"/>
            </a:endParaRPr>
          </a:p>
        </p:txBody>
      </p:sp>
      <p:grpSp>
        <p:nvGrpSpPr>
          <p:cNvPr id="53" name="Group 52"/>
          <p:cNvGrpSpPr/>
          <p:nvPr/>
        </p:nvGrpSpPr>
        <p:grpSpPr>
          <a:xfrm>
            <a:off x="65316" y="1295850"/>
            <a:ext cx="1521201" cy="2283867"/>
            <a:chOff x="65316" y="1295850"/>
            <a:chExt cx="1521201" cy="2283867"/>
          </a:xfrm>
        </p:grpSpPr>
        <p:sp>
          <p:nvSpPr>
            <p:cNvPr id="26" name="AutoShape 53"/>
            <p:cNvSpPr>
              <a:spLocks noChangeArrowheads="1"/>
            </p:cNvSpPr>
            <p:nvPr/>
          </p:nvSpPr>
          <p:spPr bwMode="auto">
            <a:xfrm>
              <a:off x="141518" y="1970900"/>
              <a:ext cx="1379683" cy="1608817"/>
            </a:xfrm>
            <a:prstGeom prst="triangle">
              <a:avLst>
                <a:gd name="adj" fmla="val 50000"/>
              </a:avLst>
            </a:prstGeom>
            <a:solidFill>
              <a:srgbClr val="CCCCFF"/>
            </a:solidFill>
            <a:ln w="9525">
              <a:solidFill>
                <a:srgbClr val="000000"/>
              </a:solidFill>
              <a:miter lim="800000"/>
              <a:headEnd/>
              <a:tailEnd/>
            </a:ln>
          </p:spPr>
          <p:txBody>
            <a:bodyPr/>
            <a:lstStyle/>
            <a:p>
              <a:pPr eaLnBrk="0" hangingPunct="0"/>
              <a:endParaRPr lang="en-US" sz="1100">
                <a:latin typeface="Myriad Pro" pitchFamily="34" charset="0"/>
              </a:endParaRPr>
            </a:p>
          </p:txBody>
        </p:sp>
        <p:sp>
          <p:nvSpPr>
            <p:cNvPr id="27" name="AutoShape 54"/>
            <p:cNvSpPr>
              <a:spLocks noChangeArrowheads="1"/>
            </p:cNvSpPr>
            <p:nvPr/>
          </p:nvSpPr>
          <p:spPr bwMode="auto">
            <a:xfrm>
              <a:off x="403851" y="1295850"/>
              <a:ext cx="837103" cy="897892"/>
            </a:xfrm>
            <a:prstGeom prst="flowChartConnector">
              <a:avLst/>
            </a:prstGeom>
            <a:solidFill>
              <a:schemeClr val="accent6">
                <a:lumMod val="20000"/>
                <a:lumOff val="80000"/>
              </a:schemeClr>
            </a:solidFill>
            <a:ln w="9525">
              <a:solidFill>
                <a:srgbClr val="000000"/>
              </a:solidFill>
              <a:round/>
              <a:headEnd/>
              <a:tailEnd/>
            </a:ln>
          </p:spPr>
          <p:txBody>
            <a:bodyPr/>
            <a:lstStyle/>
            <a:p>
              <a:pPr eaLnBrk="0" hangingPunct="0"/>
              <a:endParaRPr lang="en-US" sz="1100">
                <a:latin typeface="Myriad Pro" pitchFamily="34" charset="0"/>
              </a:endParaRPr>
            </a:p>
          </p:txBody>
        </p:sp>
        <p:sp>
          <p:nvSpPr>
            <p:cNvPr id="28" name="Rectangle 27"/>
            <p:cNvSpPr/>
            <p:nvPr/>
          </p:nvSpPr>
          <p:spPr>
            <a:xfrm>
              <a:off x="65316" y="2454662"/>
              <a:ext cx="1521201" cy="8396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Myriad Pro" pitchFamily="34" charset="0"/>
                </a:rPr>
                <a:t>Site Administrator</a:t>
              </a:r>
            </a:p>
          </p:txBody>
        </p:sp>
      </p:grpSp>
      <p:grpSp>
        <p:nvGrpSpPr>
          <p:cNvPr id="52" name="Group 51"/>
          <p:cNvGrpSpPr/>
          <p:nvPr/>
        </p:nvGrpSpPr>
        <p:grpSpPr>
          <a:xfrm>
            <a:off x="2006827" y="2157089"/>
            <a:ext cx="1508125" cy="2294350"/>
            <a:chOff x="2006827" y="2157089"/>
            <a:chExt cx="1508125" cy="2294350"/>
          </a:xfrm>
        </p:grpSpPr>
        <p:sp>
          <p:nvSpPr>
            <p:cNvPr id="32" name="AutoShape 66"/>
            <p:cNvSpPr>
              <a:spLocks noChangeArrowheads="1"/>
            </p:cNvSpPr>
            <p:nvPr/>
          </p:nvSpPr>
          <p:spPr bwMode="auto">
            <a:xfrm>
              <a:off x="2006827" y="2872996"/>
              <a:ext cx="1508125" cy="1578443"/>
            </a:xfrm>
            <a:prstGeom prst="triangle">
              <a:avLst>
                <a:gd name="adj" fmla="val 50000"/>
              </a:avLst>
            </a:prstGeom>
            <a:solidFill>
              <a:schemeClr val="accent6">
                <a:lumMod val="40000"/>
                <a:lumOff val="60000"/>
              </a:schemeClr>
            </a:solidFill>
            <a:ln w="9525">
              <a:solidFill>
                <a:srgbClr val="000000"/>
              </a:solidFill>
              <a:miter lim="800000"/>
              <a:headEnd/>
              <a:tailEnd/>
            </a:ln>
          </p:spPr>
          <p:txBody>
            <a:bodyPr/>
            <a:lstStyle/>
            <a:p>
              <a:pPr eaLnBrk="0" hangingPunct="0"/>
              <a:endParaRPr lang="en-US" sz="1100">
                <a:latin typeface="Myriad Pro" pitchFamily="34" charset="0"/>
              </a:endParaRPr>
            </a:p>
          </p:txBody>
        </p:sp>
        <p:sp>
          <p:nvSpPr>
            <p:cNvPr id="33" name="AutoShape 54"/>
            <p:cNvSpPr>
              <a:spLocks noChangeArrowheads="1"/>
            </p:cNvSpPr>
            <p:nvPr/>
          </p:nvSpPr>
          <p:spPr bwMode="auto">
            <a:xfrm>
              <a:off x="2332503" y="2157089"/>
              <a:ext cx="837103" cy="897892"/>
            </a:xfrm>
            <a:prstGeom prst="flowChartConnector">
              <a:avLst/>
            </a:prstGeom>
            <a:solidFill>
              <a:schemeClr val="accent6">
                <a:lumMod val="20000"/>
                <a:lumOff val="80000"/>
              </a:schemeClr>
            </a:solidFill>
            <a:ln w="9525">
              <a:solidFill>
                <a:srgbClr val="000000"/>
              </a:solidFill>
              <a:round/>
              <a:headEnd/>
              <a:tailEnd/>
            </a:ln>
          </p:spPr>
          <p:txBody>
            <a:bodyPr/>
            <a:lstStyle/>
            <a:p>
              <a:pPr eaLnBrk="0" hangingPunct="0"/>
              <a:endParaRPr lang="en-US" sz="1100">
                <a:latin typeface="Myriad Pro" pitchFamily="34" charset="0"/>
              </a:endParaRPr>
            </a:p>
          </p:txBody>
        </p:sp>
        <p:sp>
          <p:nvSpPr>
            <p:cNvPr id="34" name="Rectangle 33"/>
            <p:cNvSpPr/>
            <p:nvPr/>
          </p:nvSpPr>
          <p:spPr>
            <a:xfrm>
              <a:off x="2038645" y="3307038"/>
              <a:ext cx="1421877" cy="8396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Myriad Pro" pitchFamily="34" charset="0"/>
                </a:rPr>
                <a:t>User </a:t>
              </a:r>
            </a:p>
            <a:p>
              <a:pPr algn="ctr"/>
              <a:r>
                <a:rPr lang="en-US" sz="1600" dirty="0" smtClean="0">
                  <a:solidFill>
                    <a:schemeClr val="tx1"/>
                  </a:solidFill>
                  <a:latin typeface="Myriad Pro" pitchFamily="34" charset="0"/>
                </a:rPr>
                <a:t>Administrator</a:t>
              </a:r>
            </a:p>
          </p:txBody>
        </p:sp>
      </p:grpSp>
      <p:grpSp>
        <p:nvGrpSpPr>
          <p:cNvPr id="51" name="Group 50"/>
          <p:cNvGrpSpPr/>
          <p:nvPr/>
        </p:nvGrpSpPr>
        <p:grpSpPr>
          <a:xfrm>
            <a:off x="3998803" y="3010963"/>
            <a:ext cx="1314103" cy="2364685"/>
            <a:chOff x="3998803" y="3010963"/>
            <a:chExt cx="1314103" cy="2364685"/>
          </a:xfrm>
        </p:grpSpPr>
        <p:sp>
          <p:nvSpPr>
            <p:cNvPr id="38" name="AutoShape 73"/>
            <p:cNvSpPr>
              <a:spLocks noChangeArrowheads="1"/>
            </p:cNvSpPr>
            <p:nvPr/>
          </p:nvSpPr>
          <p:spPr bwMode="auto">
            <a:xfrm>
              <a:off x="4161115" y="3908855"/>
              <a:ext cx="967024" cy="1466793"/>
            </a:xfrm>
            <a:prstGeom prst="roundRect">
              <a:avLst>
                <a:gd name="adj" fmla="val 16667"/>
              </a:avLst>
            </a:prstGeom>
            <a:solidFill>
              <a:srgbClr val="CCC0D9"/>
            </a:solidFill>
            <a:ln w="9525">
              <a:solidFill>
                <a:srgbClr val="000000"/>
              </a:solidFill>
              <a:round/>
              <a:headEnd/>
              <a:tailEnd/>
            </a:ln>
          </p:spPr>
          <p:txBody>
            <a:bodyPr/>
            <a:lstStyle/>
            <a:p>
              <a:pPr eaLnBrk="0" hangingPunct="0"/>
              <a:endParaRPr lang="en-US" sz="1100">
                <a:latin typeface="Myriad Pro" pitchFamily="34" charset="0"/>
              </a:endParaRPr>
            </a:p>
          </p:txBody>
        </p:sp>
        <p:sp>
          <p:nvSpPr>
            <p:cNvPr id="39" name="Rectangle 38"/>
            <p:cNvSpPr/>
            <p:nvPr/>
          </p:nvSpPr>
          <p:spPr>
            <a:xfrm>
              <a:off x="3998803" y="4148819"/>
              <a:ext cx="1314103" cy="8396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Myriad Pro" pitchFamily="34" charset="0"/>
                </a:rPr>
                <a:t>Section</a:t>
              </a:r>
              <a:br>
                <a:rPr lang="en-US" sz="1600" dirty="0" smtClean="0">
                  <a:solidFill>
                    <a:schemeClr val="tx1"/>
                  </a:solidFill>
                  <a:latin typeface="Myriad Pro" pitchFamily="34" charset="0"/>
                </a:rPr>
              </a:br>
              <a:r>
                <a:rPr lang="en-US" sz="1600" dirty="0" smtClean="0">
                  <a:solidFill>
                    <a:schemeClr val="tx1"/>
                  </a:solidFill>
                  <a:latin typeface="Myriad Pro" pitchFamily="34" charset="0"/>
                </a:rPr>
                <a:t>Assets</a:t>
              </a:r>
            </a:p>
          </p:txBody>
        </p:sp>
        <p:sp>
          <p:nvSpPr>
            <p:cNvPr id="40" name="AutoShape 54"/>
            <p:cNvSpPr>
              <a:spLocks noChangeArrowheads="1"/>
            </p:cNvSpPr>
            <p:nvPr/>
          </p:nvSpPr>
          <p:spPr bwMode="auto">
            <a:xfrm>
              <a:off x="4233181" y="3010963"/>
              <a:ext cx="837103" cy="897892"/>
            </a:xfrm>
            <a:prstGeom prst="flowChartConnector">
              <a:avLst/>
            </a:prstGeom>
            <a:solidFill>
              <a:schemeClr val="accent6">
                <a:lumMod val="20000"/>
                <a:lumOff val="80000"/>
              </a:schemeClr>
            </a:solidFill>
            <a:ln w="9525">
              <a:solidFill>
                <a:srgbClr val="000000"/>
              </a:solidFill>
              <a:round/>
              <a:headEnd/>
              <a:tailEnd/>
            </a:ln>
          </p:spPr>
          <p:txBody>
            <a:bodyPr/>
            <a:lstStyle/>
            <a:p>
              <a:pPr eaLnBrk="0" hangingPunct="0"/>
              <a:endParaRPr lang="en-US" sz="1100">
                <a:latin typeface="Myriad Pro" pitchFamily="34" charset="0"/>
              </a:endParaRPr>
            </a:p>
          </p:txBody>
        </p:sp>
      </p:grpSp>
      <p:sp>
        <p:nvSpPr>
          <p:cNvPr id="44" name="AutoShape 61"/>
          <p:cNvSpPr>
            <a:spLocks noChangeArrowheads="1"/>
          </p:cNvSpPr>
          <p:nvPr/>
        </p:nvSpPr>
        <p:spPr bwMode="auto">
          <a:xfrm>
            <a:off x="6085593" y="4510701"/>
            <a:ext cx="1058479" cy="1513766"/>
          </a:xfrm>
          <a:prstGeom prst="roundRect">
            <a:avLst>
              <a:gd name="adj" fmla="val 16667"/>
            </a:avLst>
          </a:prstGeom>
          <a:solidFill>
            <a:srgbClr val="FABF8F"/>
          </a:solidFill>
          <a:ln w="9525">
            <a:solidFill>
              <a:srgbClr val="000000"/>
            </a:solidFill>
            <a:round/>
            <a:headEnd/>
            <a:tailEnd/>
          </a:ln>
        </p:spPr>
        <p:txBody>
          <a:bodyPr/>
          <a:lstStyle/>
          <a:p>
            <a:pPr eaLnBrk="0" hangingPunct="0"/>
            <a:endParaRPr lang="en-US" sz="1100">
              <a:latin typeface="Myriad Pro" pitchFamily="34" charset="0"/>
            </a:endParaRPr>
          </a:p>
        </p:txBody>
      </p:sp>
      <p:sp>
        <p:nvSpPr>
          <p:cNvPr id="45" name="Rectangle 44"/>
          <p:cNvSpPr/>
          <p:nvPr/>
        </p:nvSpPr>
        <p:spPr>
          <a:xfrm>
            <a:off x="5966092" y="4774559"/>
            <a:ext cx="1314103" cy="8396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Myriad Pro" pitchFamily="34" charset="0"/>
              </a:rPr>
              <a:t>Calendar</a:t>
            </a:r>
            <a:br>
              <a:rPr lang="en-US" sz="1600" dirty="0" smtClean="0">
                <a:solidFill>
                  <a:schemeClr val="tx1"/>
                </a:solidFill>
                <a:latin typeface="Myriad Pro" pitchFamily="34" charset="0"/>
              </a:rPr>
            </a:br>
            <a:r>
              <a:rPr lang="en-US" sz="1600" dirty="0" smtClean="0">
                <a:solidFill>
                  <a:schemeClr val="tx1"/>
                </a:solidFill>
                <a:latin typeface="Myriad Pro" pitchFamily="34" charset="0"/>
              </a:rPr>
              <a:t>Assets</a:t>
            </a:r>
          </a:p>
        </p:txBody>
      </p:sp>
      <p:sp>
        <p:nvSpPr>
          <p:cNvPr id="46" name="AutoShape 54"/>
          <p:cNvSpPr>
            <a:spLocks noChangeArrowheads="1"/>
          </p:cNvSpPr>
          <p:nvPr/>
        </p:nvSpPr>
        <p:spPr bwMode="auto">
          <a:xfrm>
            <a:off x="6200469" y="3599248"/>
            <a:ext cx="837103" cy="897892"/>
          </a:xfrm>
          <a:prstGeom prst="flowChartConnector">
            <a:avLst/>
          </a:prstGeom>
          <a:solidFill>
            <a:schemeClr val="accent6">
              <a:lumMod val="20000"/>
              <a:lumOff val="80000"/>
            </a:schemeClr>
          </a:solidFill>
          <a:ln w="9525">
            <a:solidFill>
              <a:srgbClr val="000000"/>
            </a:solidFill>
            <a:round/>
            <a:headEnd/>
            <a:tailEnd/>
          </a:ln>
        </p:spPr>
        <p:txBody>
          <a:bodyPr/>
          <a:lstStyle/>
          <a:p>
            <a:pPr eaLnBrk="0" hangingPunct="0"/>
            <a:endParaRPr lang="en-US" sz="1100">
              <a:latin typeface="Myriad Pro"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ext Placeholder 29"/>
          <p:cNvSpPr>
            <a:spLocks noGrp="1"/>
          </p:cNvSpPr>
          <p:nvPr>
            <p:ph type="body" sz="quarter" idx="10"/>
          </p:nvPr>
        </p:nvSpPr>
        <p:spPr bwMode="auto">
          <a:xfrm>
            <a:off x="414338" y="342900"/>
            <a:ext cx="8266112" cy="665163"/>
          </a:xfrm>
          <a:noFill/>
          <a:ln>
            <a:miter lim="800000"/>
            <a:headEnd/>
            <a:tailEnd/>
          </a:ln>
        </p:spPr>
        <p:txBody>
          <a:bodyPr vert="horz" wrap="square" numCol="1" compatLnSpc="1">
            <a:prstTxWarp prst="textNoShape">
              <a:avLst/>
            </a:prstTxWarp>
          </a:bodyPr>
          <a:lstStyle/>
          <a:p>
            <a:r>
              <a:rPr lang="en-US" dirty="0" smtClean="0">
                <a:latin typeface="Myriad Pro" pitchFamily="34" charset="0"/>
              </a:rPr>
              <a:t>Users with Passport Privileges AND </a:t>
            </a:r>
            <a:r>
              <a:rPr lang="en-US" b="1" dirty="0" smtClean="0">
                <a:solidFill>
                  <a:schemeClr val="tx1"/>
                </a:solidFill>
                <a:latin typeface="Myriad Pro" pitchFamily="34" charset="0"/>
              </a:rPr>
              <a:t>Editing Privileges</a:t>
            </a:r>
          </a:p>
        </p:txBody>
      </p:sp>
      <p:sp>
        <p:nvSpPr>
          <p:cNvPr id="10247" name="Slide Number Placeholder 28"/>
          <p:cNvSpPr>
            <a:spLocks noGrp="1"/>
          </p:cNvSpPr>
          <p:nvPr>
            <p:ph type="sldNum" sz="quarter" idx="4294967295"/>
          </p:nvPr>
        </p:nvSpPr>
        <p:spPr bwMode="auto">
          <a:xfrm>
            <a:off x="4276725" y="6378575"/>
            <a:ext cx="593725" cy="182563"/>
          </a:xfrm>
          <a:prstGeom prst="rect">
            <a:avLst/>
          </a:prstGeom>
          <a:noFill/>
          <a:ln>
            <a:miter lim="800000"/>
            <a:headEnd/>
            <a:tailEnd/>
          </a:ln>
        </p:spPr>
        <p:txBody>
          <a:bodyPr wrap="square" numCol="1" compatLnSpc="1">
            <a:prstTxWarp prst="textNoShape">
              <a:avLst/>
            </a:prstTxWarp>
          </a:bodyPr>
          <a:lstStyle/>
          <a:p>
            <a:fld id="{8902A04F-27B9-4430-8CBE-6AD6815B770C}" type="slidenum">
              <a:rPr lang="en-US" smtClean="0">
                <a:latin typeface="Myriad Pro" pitchFamily="34" charset="0"/>
                <a:cs typeface="Arial" pitchFamily="34" charset="0"/>
              </a:rPr>
              <a:pPr/>
              <a:t>23</a:t>
            </a:fld>
            <a:endParaRPr lang="en-US" smtClean="0">
              <a:latin typeface="Myriad Pro" pitchFamily="34" charset="0"/>
              <a:cs typeface="Arial" pitchFamily="34" charset="0"/>
            </a:endParaRPr>
          </a:p>
        </p:txBody>
      </p:sp>
      <p:sp>
        <p:nvSpPr>
          <p:cNvPr id="10267" name="AutoShape 53"/>
          <p:cNvSpPr>
            <a:spLocks noChangeArrowheads="1"/>
          </p:cNvSpPr>
          <p:nvPr/>
        </p:nvSpPr>
        <p:spPr bwMode="auto">
          <a:xfrm>
            <a:off x="141518" y="1970900"/>
            <a:ext cx="1379683" cy="1608817"/>
          </a:xfrm>
          <a:prstGeom prst="triangle">
            <a:avLst>
              <a:gd name="adj" fmla="val 50000"/>
            </a:avLst>
          </a:prstGeom>
          <a:solidFill>
            <a:srgbClr val="CCCCFF"/>
          </a:solidFill>
          <a:ln w="9525">
            <a:solidFill>
              <a:srgbClr val="000000"/>
            </a:solidFill>
            <a:miter lim="800000"/>
            <a:headEnd/>
            <a:tailEnd/>
          </a:ln>
        </p:spPr>
        <p:txBody>
          <a:bodyPr/>
          <a:lstStyle/>
          <a:p>
            <a:pPr eaLnBrk="0" hangingPunct="0"/>
            <a:endParaRPr lang="en-US" sz="1100">
              <a:latin typeface="Myriad Pro" pitchFamily="34" charset="0"/>
            </a:endParaRPr>
          </a:p>
        </p:txBody>
      </p:sp>
      <p:sp>
        <p:nvSpPr>
          <p:cNvPr id="10268" name="AutoShape 54"/>
          <p:cNvSpPr>
            <a:spLocks noChangeArrowheads="1"/>
          </p:cNvSpPr>
          <p:nvPr/>
        </p:nvSpPr>
        <p:spPr bwMode="auto">
          <a:xfrm>
            <a:off x="393341" y="1295850"/>
            <a:ext cx="837103" cy="897892"/>
          </a:xfrm>
          <a:prstGeom prst="flowChartConnector">
            <a:avLst/>
          </a:prstGeom>
          <a:solidFill>
            <a:schemeClr val="accent6">
              <a:lumMod val="20000"/>
              <a:lumOff val="80000"/>
            </a:schemeClr>
          </a:solidFill>
          <a:ln w="9525">
            <a:solidFill>
              <a:srgbClr val="000000"/>
            </a:solidFill>
            <a:round/>
            <a:headEnd/>
            <a:tailEnd/>
          </a:ln>
        </p:spPr>
        <p:txBody>
          <a:bodyPr/>
          <a:lstStyle/>
          <a:p>
            <a:pPr eaLnBrk="0" hangingPunct="0"/>
            <a:endParaRPr lang="en-US" sz="1100">
              <a:latin typeface="Myriad Pro" pitchFamily="34" charset="0"/>
            </a:endParaRPr>
          </a:p>
        </p:txBody>
      </p:sp>
      <p:sp>
        <p:nvSpPr>
          <p:cNvPr id="35" name="Rectangle 34"/>
          <p:cNvSpPr/>
          <p:nvPr/>
        </p:nvSpPr>
        <p:spPr>
          <a:xfrm>
            <a:off x="54430" y="2454662"/>
            <a:ext cx="1521201" cy="8396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Myriad Pro" pitchFamily="34" charset="0"/>
              </a:rPr>
              <a:t>Site Administrator</a:t>
            </a:r>
          </a:p>
        </p:txBody>
      </p:sp>
      <p:sp>
        <p:nvSpPr>
          <p:cNvPr id="10256" name="AutoShape 66"/>
          <p:cNvSpPr>
            <a:spLocks noChangeArrowheads="1"/>
          </p:cNvSpPr>
          <p:nvPr/>
        </p:nvSpPr>
        <p:spPr bwMode="auto">
          <a:xfrm>
            <a:off x="2006827" y="2872996"/>
            <a:ext cx="1508125" cy="1578443"/>
          </a:xfrm>
          <a:prstGeom prst="triangle">
            <a:avLst>
              <a:gd name="adj" fmla="val 50000"/>
            </a:avLst>
          </a:prstGeom>
          <a:solidFill>
            <a:schemeClr val="accent6">
              <a:lumMod val="40000"/>
              <a:lumOff val="60000"/>
            </a:schemeClr>
          </a:solidFill>
          <a:ln w="9525">
            <a:solidFill>
              <a:srgbClr val="000000"/>
            </a:solidFill>
            <a:miter lim="800000"/>
            <a:headEnd/>
            <a:tailEnd/>
          </a:ln>
        </p:spPr>
        <p:txBody>
          <a:bodyPr/>
          <a:lstStyle/>
          <a:p>
            <a:pPr eaLnBrk="0" hangingPunct="0"/>
            <a:endParaRPr lang="en-US" sz="1100">
              <a:latin typeface="Myriad Pro" pitchFamily="34" charset="0"/>
            </a:endParaRPr>
          </a:p>
        </p:txBody>
      </p:sp>
      <p:sp>
        <p:nvSpPr>
          <p:cNvPr id="43" name="AutoShape 54"/>
          <p:cNvSpPr>
            <a:spLocks noChangeArrowheads="1"/>
          </p:cNvSpPr>
          <p:nvPr/>
        </p:nvSpPr>
        <p:spPr bwMode="auto">
          <a:xfrm>
            <a:off x="2332503" y="2136069"/>
            <a:ext cx="837103" cy="897892"/>
          </a:xfrm>
          <a:prstGeom prst="flowChartConnector">
            <a:avLst/>
          </a:prstGeom>
          <a:solidFill>
            <a:schemeClr val="accent6">
              <a:lumMod val="20000"/>
              <a:lumOff val="80000"/>
            </a:schemeClr>
          </a:solidFill>
          <a:ln w="9525">
            <a:solidFill>
              <a:srgbClr val="000000"/>
            </a:solidFill>
            <a:round/>
            <a:headEnd/>
            <a:tailEnd/>
          </a:ln>
        </p:spPr>
        <p:txBody>
          <a:bodyPr/>
          <a:lstStyle/>
          <a:p>
            <a:pPr eaLnBrk="0" hangingPunct="0"/>
            <a:endParaRPr lang="en-US" sz="1100">
              <a:latin typeface="Myriad Pro" pitchFamily="34" charset="0"/>
            </a:endParaRPr>
          </a:p>
        </p:txBody>
      </p:sp>
      <p:sp>
        <p:nvSpPr>
          <p:cNvPr id="33" name="Rectangle 32"/>
          <p:cNvSpPr/>
          <p:nvPr/>
        </p:nvSpPr>
        <p:spPr>
          <a:xfrm>
            <a:off x="2049531" y="3307038"/>
            <a:ext cx="1421877" cy="8396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Myriad Pro" pitchFamily="34" charset="0"/>
              </a:rPr>
              <a:t>User </a:t>
            </a:r>
          </a:p>
          <a:p>
            <a:pPr algn="ctr"/>
            <a:r>
              <a:rPr lang="en-US" sz="1600" dirty="0" smtClean="0">
                <a:solidFill>
                  <a:schemeClr val="tx1"/>
                </a:solidFill>
                <a:latin typeface="Myriad Pro" pitchFamily="34" charset="0"/>
              </a:rPr>
              <a:t>Administrator</a:t>
            </a:r>
          </a:p>
        </p:txBody>
      </p:sp>
      <p:grpSp>
        <p:nvGrpSpPr>
          <p:cNvPr id="59" name="Group 58"/>
          <p:cNvGrpSpPr/>
          <p:nvPr/>
        </p:nvGrpSpPr>
        <p:grpSpPr>
          <a:xfrm>
            <a:off x="2171695" y="2017235"/>
            <a:ext cx="1203953" cy="1005840"/>
            <a:chOff x="2150675" y="1964685"/>
            <a:chExt cx="1203953" cy="1005840"/>
          </a:xfrm>
        </p:grpSpPr>
        <p:sp>
          <p:nvSpPr>
            <p:cNvPr id="42" name="Chord 41"/>
            <p:cNvSpPr/>
            <p:nvPr/>
          </p:nvSpPr>
          <p:spPr>
            <a:xfrm rot="6720000">
              <a:off x="2228541" y="1964685"/>
              <a:ext cx="1005840" cy="1005840"/>
            </a:xfrm>
            <a:prstGeom prst="chor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41" name="Rectangle 40"/>
            <p:cNvSpPr/>
            <p:nvPr/>
          </p:nvSpPr>
          <p:spPr>
            <a:xfrm>
              <a:off x="2150675" y="2038211"/>
              <a:ext cx="1203953" cy="646331"/>
            </a:xfrm>
            <a:prstGeom prst="rect">
              <a:avLst/>
            </a:prstGeom>
          </p:spPr>
          <p:txBody>
            <a:bodyPr wrap="square">
              <a:spAutoFit/>
            </a:bodyPr>
            <a:lstStyle/>
            <a:p>
              <a:pPr algn="ctr" eaLnBrk="0" hangingPunct="0">
                <a:spcAft>
                  <a:spcPts val="1000"/>
                </a:spcAft>
              </a:pPr>
              <a:r>
                <a:rPr lang="en-US" b="1" dirty="0" err="1" smtClean="0">
                  <a:latin typeface="Myriad Pro" pitchFamily="34" charset="0"/>
                </a:rPr>
                <a:t>Subsite</a:t>
              </a:r>
              <a:r>
                <a:rPr lang="en-US" b="1" dirty="0" smtClean="0">
                  <a:latin typeface="Myriad Pro" pitchFamily="34" charset="0"/>
                </a:rPr>
                <a:t> Director</a:t>
              </a:r>
              <a:endParaRPr lang="en-US" b="1" dirty="0">
                <a:latin typeface="Myriad Pro" pitchFamily="34" charset="0"/>
              </a:endParaRPr>
            </a:p>
          </p:txBody>
        </p:sp>
      </p:grpSp>
      <p:sp>
        <p:nvSpPr>
          <p:cNvPr id="10252" name="AutoShape 73"/>
          <p:cNvSpPr>
            <a:spLocks noChangeArrowheads="1"/>
          </p:cNvSpPr>
          <p:nvPr/>
        </p:nvSpPr>
        <p:spPr bwMode="auto">
          <a:xfrm>
            <a:off x="4161115" y="3908855"/>
            <a:ext cx="967024" cy="1466793"/>
          </a:xfrm>
          <a:prstGeom prst="roundRect">
            <a:avLst>
              <a:gd name="adj" fmla="val 16667"/>
            </a:avLst>
          </a:prstGeom>
          <a:solidFill>
            <a:srgbClr val="CCC0D9"/>
          </a:solidFill>
          <a:ln w="9525">
            <a:solidFill>
              <a:srgbClr val="000000"/>
            </a:solidFill>
            <a:round/>
            <a:headEnd/>
            <a:tailEnd/>
          </a:ln>
        </p:spPr>
        <p:txBody>
          <a:bodyPr/>
          <a:lstStyle/>
          <a:p>
            <a:pPr eaLnBrk="0" hangingPunct="0"/>
            <a:endParaRPr lang="en-US" sz="1100">
              <a:latin typeface="Myriad Pro" pitchFamily="34" charset="0"/>
            </a:endParaRPr>
          </a:p>
        </p:txBody>
      </p:sp>
      <p:sp>
        <p:nvSpPr>
          <p:cNvPr id="30" name="Rectangle 29"/>
          <p:cNvSpPr/>
          <p:nvPr/>
        </p:nvSpPr>
        <p:spPr>
          <a:xfrm>
            <a:off x="3998803" y="4148819"/>
            <a:ext cx="1314103" cy="8396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Myriad Pro" pitchFamily="34" charset="0"/>
              </a:rPr>
              <a:t>Section</a:t>
            </a:r>
            <a:br>
              <a:rPr lang="en-US" sz="1600" dirty="0" smtClean="0">
                <a:solidFill>
                  <a:schemeClr val="tx1"/>
                </a:solidFill>
                <a:latin typeface="Myriad Pro" pitchFamily="34" charset="0"/>
              </a:rPr>
            </a:br>
            <a:r>
              <a:rPr lang="en-US" sz="1600" dirty="0" smtClean="0">
                <a:solidFill>
                  <a:schemeClr val="tx1"/>
                </a:solidFill>
                <a:latin typeface="Myriad Pro" pitchFamily="34" charset="0"/>
              </a:rPr>
              <a:t>Assets</a:t>
            </a:r>
          </a:p>
        </p:txBody>
      </p:sp>
      <p:sp>
        <p:nvSpPr>
          <p:cNvPr id="44" name="AutoShape 54"/>
          <p:cNvSpPr>
            <a:spLocks noChangeArrowheads="1"/>
          </p:cNvSpPr>
          <p:nvPr/>
        </p:nvSpPr>
        <p:spPr bwMode="auto">
          <a:xfrm>
            <a:off x="4233181" y="3010963"/>
            <a:ext cx="837103" cy="897892"/>
          </a:xfrm>
          <a:prstGeom prst="flowChartConnector">
            <a:avLst/>
          </a:prstGeom>
          <a:solidFill>
            <a:schemeClr val="accent6">
              <a:lumMod val="20000"/>
              <a:lumOff val="80000"/>
            </a:schemeClr>
          </a:solidFill>
          <a:ln w="9525">
            <a:solidFill>
              <a:srgbClr val="000000"/>
            </a:solidFill>
            <a:round/>
            <a:headEnd/>
            <a:tailEnd/>
          </a:ln>
        </p:spPr>
        <p:txBody>
          <a:bodyPr/>
          <a:lstStyle/>
          <a:p>
            <a:pPr eaLnBrk="0" hangingPunct="0"/>
            <a:endParaRPr lang="en-US" sz="1100">
              <a:latin typeface="Myriad Pro" pitchFamily="34" charset="0"/>
            </a:endParaRPr>
          </a:p>
        </p:txBody>
      </p:sp>
      <p:grpSp>
        <p:nvGrpSpPr>
          <p:cNvPr id="62" name="Group 61"/>
          <p:cNvGrpSpPr/>
          <p:nvPr/>
        </p:nvGrpSpPr>
        <p:grpSpPr>
          <a:xfrm>
            <a:off x="4051353" y="2917499"/>
            <a:ext cx="1203953" cy="1005840"/>
            <a:chOff x="4051353" y="2917499"/>
            <a:chExt cx="1203953" cy="1005840"/>
          </a:xfrm>
        </p:grpSpPr>
        <p:sp>
          <p:nvSpPr>
            <p:cNvPr id="46" name="Chord 45"/>
            <p:cNvSpPr/>
            <p:nvPr/>
          </p:nvSpPr>
          <p:spPr>
            <a:xfrm rot="6720000">
              <a:off x="4150580" y="2917499"/>
              <a:ext cx="1005840" cy="1005840"/>
            </a:xfrm>
            <a:prstGeom prst="chor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45" name="Rectangle 44"/>
            <p:cNvSpPr/>
            <p:nvPr/>
          </p:nvSpPr>
          <p:spPr>
            <a:xfrm>
              <a:off x="4051353" y="2992164"/>
              <a:ext cx="1203953" cy="646331"/>
            </a:xfrm>
            <a:prstGeom prst="rect">
              <a:avLst/>
            </a:prstGeom>
          </p:spPr>
          <p:txBody>
            <a:bodyPr wrap="square">
              <a:spAutoFit/>
            </a:bodyPr>
            <a:lstStyle/>
            <a:p>
              <a:pPr algn="ctr" eaLnBrk="0" hangingPunct="0">
                <a:spcAft>
                  <a:spcPts val="1000"/>
                </a:spcAft>
              </a:pPr>
              <a:r>
                <a:rPr lang="en-US" b="1" smtClean="0">
                  <a:latin typeface="Myriad Pro" pitchFamily="34" charset="0"/>
                </a:rPr>
                <a:t>Channel  Director</a:t>
              </a:r>
              <a:endParaRPr lang="en-US" b="1" dirty="0">
                <a:latin typeface="Myriad Pro" pitchFamily="34" charset="0"/>
              </a:endParaRPr>
            </a:p>
          </p:txBody>
        </p:sp>
      </p:grpSp>
      <p:sp>
        <p:nvSpPr>
          <p:cNvPr id="10262" name="AutoShape 61"/>
          <p:cNvSpPr>
            <a:spLocks noChangeArrowheads="1"/>
          </p:cNvSpPr>
          <p:nvPr/>
        </p:nvSpPr>
        <p:spPr bwMode="auto">
          <a:xfrm>
            <a:off x="6085593" y="4510701"/>
            <a:ext cx="1058479" cy="1513766"/>
          </a:xfrm>
          <a:prstGeom prst="roundRect">
            <a:avLst>
              <a:gd name="adj" fmla="val 16667"/>
            </a:avLst>
          </a:prstGeom>
          <a:solidFill>
            <a:srgbClr val="FABF8F"/>
          </a:solidFill>
          <a:ln w="9525">
            <a:solidFill>
              <a:srgbClr val="000000"/>
            </a:solidFill>
            <a:round/>
            <a:headEnd/>
            <a:tailEnd/>
          </a:ln>
        </p:spPr>
        <p:txBody>
          <a:bodyPr/>
          <a:lstStyle/>
          <a:p>
            <a:pPr eaLnBrk="0" hangingPunct="0"/>
            <a:endParaRPr lang="en-US" sz="1100">
              <a:latin typeface="Myriad Pro" pitchFamily="34" charset="0"/>
            </a:endParaRPr>
          </a:p>
        </p:txBody>
      </p:sp>
      <p:sp>
        <p:nvSpPr>
          <p:cNvPr id="34" name="Rectangle 33"/>
          <p:cNvSpPr/>
          <p:nvPr/>
        </p:nvSpPr>
        <p:spPr>
          <a:xfrm>
            <a:off x="5966092" y="4774559"/>
            <a:ext cx="1314103" cy="8396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Myriad Pro" pitchFamily="34" charset="0"/>
              </a:rPr>
              <a:t>Calendar</a:t>
            </a:r>
            <a:br>
              <a:rPr lang="en-US" sz="1600" dirty="0" smtClean="0">
                <a:solidFill>
                  <a:schemeClr val="tx1"/>
                </a:solidFill>
                <a:latin typeface="Myriad Pro" pitchFamily="34" charset="0"/>
              </a:rPr>
            </a:br>
            <a:r>
              <a:rPr lang="en-US" sz="1600" dirty="0" smtClean="0">
                <a:solidFill>
                  <a:schemeClr val="tx1"/>
                </a:solidFill>
                <a:latin typeface="Myriad Pro" pitchFamily="34" charset="0"/>
              </a:rPr>
              <a:t>Assets</a:t>
            </a:r>
          </a:p>
        </p:txBody>
      </p:sp>
      <p:sp>
        <p:nvSpPr>
          <p:cNvPr id="50" name="AutoShape 54"/>
          <p:cNvSpPr>
            <a:spLocks noChangeArrowheads="1"/>
          </p:cNvSpPr>
          <p:nvPr/>
        </p:nvSpPr>
        <p:spPr bwMode="auto">
          <a:xfrm>
            <a:off x="6200469" y="3599248"/>
            <a:ext cx="837103" cy="897892"/>
          </a:xfrm>
          <a:prstGeom prst="flowChartConnector">
            <a:avLst/>
          </a:prstGeom>
          <a:solidFill>
            <a:schemeClr val="accent6">
              <a:lumMod val="20000"/>
              <a:lumOff val="80000"/>
            </a:schemeClr>
          </a:solidFill>
          <a:ln w="9525">
            <a:solidFill>
              <a:srgbClr val="000000"/>
            </a:solidFill>
            <a:round/>
            <a:headEnd/>
            <a:tailEnd/>
          </a:ln>
        </p:spPr>
        <p:txBody>
          <a:bodyPr/>
          <a:lstStyle/>
          <a:p>
            <a:pPr eaLnBrk="0" hangingPunct="0"/>
            <a:endParaRPr lang="en-US" sz="1100">
              <a:latin typeface="Myriad Pro" pitchFamily="34" charset="0"/>
            </a:endParaRPr>
          </a:p>
        </p:txBody>
      </p:sp>
      <p:grpSp>
        <p:nvGrpSpPr>
          <p:cNvPr id="63" name="Group 62"/>
          <p:cNvGrpSpPr/>
          <p:nvPr/>
        </p:nvGrpSpPr>
        <p:grpSpPr>
          <a:xfrm>
            <a:off x="6018641" y="3505784"/>
            <a:ext cx="1203953" cy="1005840"/>
            <a:chOff x="6018641" y="3505784"/>
            <a:chExt cx="1203953" cy="1005840"/>
          </a:xfrm>
        </p:grpSpPr>
        <p:sp>
          <p:nvSpPr>
            <p:cNvPr id="51" name="Chord 50"/>
            <p:cNvSpPr/>
            <p:nvPr/>
          </p:nvSpPr>
          <p:spPr>
            <a:xfrm rot="6720000">
              <a:off x="6117868" y="3505784"/>
              <a:ext cx="1005840" cy="1005840"/>
            </a:xfrm>
            <a:prstGeom prst="chor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52" name="Rectangle 51"/>
            <p:cNvSpPr/>
            <p:nvPr/>
          </p:nvSpPr>
          <p:spPr>
            <a:xfrm>
              <a:off x="6018641" y="3580449"/>
              <a:ext cx="1203953" cy="646331"/>
            </a:xfrm>
            <a:prstGeom prst="rect">
              <a:avLst/>
            </a:prstGeom>
          </p:spPr>
          <p:txBody>
            <a:bodyPr wrap="square">
              <a:spAutoFit/>
            </a:bodyPr>
            <a:lstStyle/>
            <a:p>
              <a:pPr algn="ctr" eaLnBrk="0" hangingPunct="0">
                <a:spcAft>
                  <a:spcPts val="1000"/>
                </a:spcAft>
              </a:pPr>
              <a:r>
                <a:rPr lang="en-US" b="1" dirty="0" smtClean="0">
                  <a:latin typeface="Myriad Pro" pitchFamily="34" charset="0"/>
                </a:rPr>
                <a:t>Section Editor</a:t>
              </a:r>
              <a:endParaRPr lang="en-US" b="1" dirty="0">
                <a:latin typeface="Myriad Pro" pitchFamily="34" charset="0"/>
              </a:endParaRPr>
            </a:p>
          </p:txBody>
        </p:sp>
      </p:grpSp>
      <p:grpSp>
        <p:nvGrpSpPr>
          <p:cNvPr id="61" name="Group 60"/>
          <p:cNvGrpSpPr/>
          <p:nvPr/>
        </p:nvGrpSpPr>
        <p:grpSpPr>
          <a:xfrm>
            <a:off x="201297" y="1232876"/>
            <a:ext cx="1203953" cy="1005840"/>
            <a:chOff x="201297" y="1232876"/>
            <a:chExt cx="1203953" cy="1005840"/>
          </a:xfrm>
        </p:grpSpPr>
        <p:sp>
          <p:nvSpPr>
            <p:cNvPr id="39" name="Chord 38"/>
            <p:cNvSpPr/>
            <p:nvPr/>
          </p:nvSpPr>
          <p:spPr>
            <a:xfrm rot="6720000">
              <a:off x="300524" y="1232876"/>
              <a:ext cx="1005840" cy="1005840"/>
            </a:xfrm>
            <a:prstGeom prst="chor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60" name="Rectangle 59"/>
            <p:cNvSpPr/>
            <p:nvPr/>
          </p:nvSpPr>
          <p:spPr>
            <a:xfrm>
              <a:off x="201297" y="1295850"/>
              <a:ext cx="1203953" cy="646331"/>
            </a:xfrm>
            <a:prstGeom prst="rect">
              <a:avLst/>
            </a:prstGeom>
          </p:spPr>
          <p:txBody>
            <a:bodyPr wrap="square">
              <a:spAutoFit/>
            </a:bodyPr>
            <a:lstStyle/>
            <a:p>
              <a:pPr algn="ctr" eaLnBrk="0" hangingPunct="0">
                <a:spcAft>
                  <a:spcPts val="1000"/>
                </a:spcAft>
              </a:pPr>
              <a:r>
                <a:rPr lang="en-US" b="1" dirty="0" smtClean="0">
                  <a:latin typeface="Myriad Pro" pitchFamily="34" charset="0"/>
                </a:rPr>
                <a:t>Site Director</a:t>
              </a:r>
              <a:endParaRPr lang="en-US" b="1" dirty="0">
                <a:latin typeface="Myriad Pro"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1000" fill="hold"/>
                                        <p:tgtEl>
                                          <p:spTgt spid="61"/>
                                        </p:tgtEl>
                                        <p:attrNameLst>
                                          <p:attrName>ppt_x</p:attrName>
                                        </p:attrNameLst>
                                      </p:cBhvr>
                                      <p:tavLst>
                                        <p:tav tm="0">
                                          <p:val>
                                            <p:strVal val="#ppt_x"/>
                                          </p:val>
                                        </p:tav>
                                        <p:tav tm="100000">
                                          <p:val>
                                            <p:strVal val="#ppt_x"/>
                                          </p:val>
                                        </p:tav>
                                      </p:tavLst>
                                    </p:anim>
                                    <p:anim calcmode="lin" valueType="num">
                                      <p:cBhvr additive="base">
                                        <p:cTn id="8" dur="1000" fill="hold"/>
                                        <p:tgtEl>
                                          <p:spTgt spid="6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1000" fill="hold"/>
                                        <p:tgtEl>
                                          <p:spTgt spid="59"/>
                                        </p:tgtEl>
                                        <p:attrNameLst>
                                          <p:attrName>ppt_x</p:attrName>
                                        </p:attrNameLst>
                                      </p:cBhvr>
                                      <p:tavLst>
                                        <p:tav tm="0">
                                          <p:val>
                                            <p:strVal val="#ppt_x"/>
                                          </p:val>
                                        </p:tav>
                                        <p:tav tm="100000">
                                          <p:val>
                                            <p:strVal val="#ppt_x"/>
                                          </p:val>
                                        </p:tav>
                                      </p:tavLst>
                                    </p:anim>
                                    <p:anim calcmode="lin" valueType="num">
                                      <p:cBhvr additive="base">
                                        <p:cTn id="12" dur="1000" fill="hold"/>
                                        <p:tgtEl>
                                          <p:spTgt spid="59"/>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1000" fill="hold"/>
                                        <p:tgtEl>
                                          <p:spTgt spid="62"/>
                                        </p:tgtEl>
                                        <p:attrNameLst>
                                          <p:attrName>ppt_x</p:attrName>
                                        </p:attrNameLst>
                                      </p:cBhvr>
                                      <p:tavLst>
                                        <p:tav tm="0">
                                          <p:val>
                                            <p:strVal val="#ppt_x"/>
                                          </p:val>
                                        </p:tav>
                                        <p:tav tm="100000">
                                          <p:val>
                                            <p:strVal val="#ppt_x"/>
                                          </p:val>
                                        </p:tav>
                                      </p:tavLst>
                                    </p:anim>
                                    <p:anim calcmode="lin" valueType="num">
                                      <p:cBhvr additive="base">
                                        <p:cTn id="16" dur="1000" fill="hold"/>
                                        <p:tgtEl>
                                          <p:spTgt spid="6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1000" fill="hold"/>
                                        <p:tgtEl>
                                          <p:spTgt spid="63"/>
                                        </p:tgtEl>
                                        <p:attrNameLst>
                                          <p:attrName>ppt_x</p:attrName>
                                        </p:attrNameLst>
                                      </p:cBhvr>
                                      <p:tavLst>
                                        <p:tav tm="0">
                                          <p:val>
                                            <p:strVal val="#ppt_x"/>
                                          </p:val>
                                        </p:tav>
                                        <p:tav tm="100000">
                                          <p:val>
                                            <p:strVal val="#ppt_x"/>
                                          </p:val>
                                        </p:tav>
                                      </p:tavLst>
                                    </p:anim>
                                    <p:anim calcmode="lin" valueType="num">
                                      <p:cBhvr additive="base">
                                        <p:cTn id="20" dur="1000" fill="hold"/>
                                        <p:tgtEl>
                                          <p:spTgt spid="6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200" dirty="0" smtClean="0"/>
              <a:t>Editing Privileges</a:t>
            </a:r>
            <a:endParaRPr lang="en-US" sz="3200" dirty="0"/>
          </a:p>
        </p:txBody>
      </p:sp>
      <p:sp>
        <p:nvSpPr>
          <p:cNvPr id="3" name="Slide Number Placeholder 2"/>
          <p:cNvSpPr>
            <a:spLocks noGrp="1"/>
          </p:cNvSpPr>
          <p:nvPr>
            <p:ph type="sldNum" sz="quarter" idx="4"/>
          </p:nvPr>
        </p:nvSpPr>
        <p:spPr/>
        <p:txBody>
          <a:bodyPr/>
          <a:lstStyle/>
          <a:p>
            <a:fld id="{DBAA2771-CF6D-B247-B5B3-E770E5084676}" type="slidenum">
              <a:rPr lang="en-US" smtClean="0"/>
              <a:pPr/>
              <a:t>3</a:t>
            </a:fld>
            <a:endParaRPr lang="en-US" dirty="0"/>
          </a:p>
        </p:txBody>
      </p:sp>
      <p:grpSp>
        <p:nvGrpSpPr>
          <p:cNvPr id="4" name="Group 59"/>
          <p:cNvGrpSpPr/>
          <p:nvPr/>
        </p:nvGrpSpPr>
        <p:grpSpPr>
          <a:xfrm>
            <a:off x="216987" y="1270999"/>
            <a:ext cx="8741955" cy="5388881"/>
            <a:chOff x="216987" y="1316719"/>
            <a:chExt cx="8741955" cy="5388881"/>
          </a:xfrm>
        </p:grpSpPr>
        <p:cxnSp>
          <p:nvCxnSpPr>
            <p:cNvPr id="61" name="AutoShape 39"/>
            <p:cNvCxnSpPr>
              <a:cxnSpLocks noChangeShapeType="1"/>
            </p:cNvCxnSpPr>
            <p:nvPr/>
          </p:nvCxnSpPr>
          <p:spPr bwMode="auto">
            <a:xfrm>
              <a:off x="7620000" y="3733800"/>
              <a:ext cx="0" cy="0"/>
            </a:xfrm>
            <a:prstGeom prst="straightConnector1">
              <a:avLst/>
            </a:prstGeom>
            <a:noFill/>
            <a:ln w="9525">
              <a:solidFill>
                <a:schemeClr val="tx1"/>
              </a:solidFill>
              <a:round/>
              <a:headEnd/>
              <a:tailEnd/>
            </a:ln>
          </p:spPr>
        </p:cxnSp>
        <p:grpSp>
          <p:nvGrpSpPr>
            <p:cNvPr id="5" name="Group 19"/>
            <p:cNvGrpSpPr>
              <a:grpSpLocks/>
            </p:cNvGrpSpPr>
            <p:nvPr/>
          </p:nvGrpSpPr>
          <p:grpSpPr bwMode="auto">
            <a:xfrm>
              <a:off x="308064" y="1643291"/>
              <a:ext cx="8559800" cy="4866819"/>
              <a:chOff x="106184700" y="107442000"/>
              <a:chExt cx="8001000" cy="5486400"/>
            </a:xfrm>
          </p:grpSpPr>
          <p:grpSp>
            <p:nvGrpSpPr>
              <p:cNvPr id="6" name="Group 22"/>
              <p:cNvGrpSpPr>
                <a:grpSpLocks/>
              </p:cNvGrpSpPr>
              <p:nvPr/>
            </p:nvGrpSpPr>
            <p:grpSpPr bwMode="auto">
              <a:xfrm>
                <a:off x="106641900" y="107442000"/>
                <a:ext cx="7200900" cy="2400300"/>
                <a:chOff x="106641900" y="107442000"/>
                <a:chExt cx="7200900" cy="2400300"/>
              </a:xfrm>
            </p:grpSpPr>
            <p:sp>
              <p:nvSpPr>
                <p:cNvPr id="98" name="Line 23"/>
                <p:cNvSpPr>
                  <a:spLocks noChangeShapeType="1"/>
                </p:cNvSpPr>
                <p:nvPr/>
              </p:nvSpPr>
              <p:spPr bwMode="auto">
                <a:xfrm>
                  <a:off x="111271050" y="108070650"/>
                  <a:ext cx="571500" cy="457200"/>
                </a:xfrm>
                <a:prstGeom prst="line">
                  <a:avLst/>
                </a:prstGeom>
                <a:noFill/>
                <a:ln w="25400">
                  <a:solidFill>
                    <a:srgbClr val="000000"/>
                  </a:solidFill>
                  <a:round/>
                  <a:headEnd/>
                  <a:tailEnd/>
                </a:ln>
              </p:spPr>
              <p:txBody>
                <a:bodyPr lIns="36576" tIns="36576" rIns="36576" bIns="36576"/>
                <a:lstStyle/>
                <a:p>
                  <a:endParaRPr lang="en-US" b="0"/>
                </a:p>
              </p:txBody>
            </p:sp>
            <p:sp>
              <p:nvSpPr>
                <p:cNvPr id="99" name="AutoShape 24"/>
                <p:cNvSpPr>
                  <a:spLocks noChangeArrowheads="1"/>
                </p:cNvSpPr>
                <p:nvPr/>
              </p:nvSpPr>
              <p:spPr bwMode="auto">
                <a:xfrm>
                  <a:off x="106641900" y="107556300"/>
                  <a:ext cx="7200900" cy="2057400"/>
                </a:xfrm>
                <a:prstGeom prst="roundRect">
                  <a:avLst>
                    <a:gd name="adj" fmla="val 16667"/>
                  </a:avLst>
                </a:prstGeom>
                <a:noFill/>
                <a:ln w="25400" algn="in">
                  <a:solidFill>
                    <a:srgbClr val="003366"/>
                  </a:solidFill>
                  <a:prstDash val="sysDot"/>
                  <a:round/>
                  <a:headEnd/>
                  <a:tailEnd/>
                </a:ln>
              </p:spPr>
              <p:txBody>
                <a:bodyPr lIns="36576" tIns="36576" rIns="36576" bIns="36576"/>
                <a:lstStyle/>
                <a:p>
                  <a:endParaRPr lang="en-US" b="0"/>
                </a:p>
              </p:txBody>
            </p:sp>
            <p:sp>
              <p:nvSpPr>
                <p:cNvPr id="100" name="AutoShape 25"/>
                <p:cNvSpPr>
                  <a:spLocks noChangeArrowheads="1"/>
                </p:cNvSpPr>
                <p:nvPr/>
              </p:nvSpPr>
              <p:spPr bwMode="auto">
                <a:xfrm>
                  <a:off x="108813600" y="107613450"/>
                  <a:ext cx="2628900" cy="457200"/>
                </a:xfrm>
                <a:prstGeom prst="roundRect">
                  <a:avLst>
                    <a:gd name="adj" fmla="val 16667"/>
                  </a:avLst>
                </a:prstGeom>
                <a:solidFill>
                  <a:srgbClr val="003366">
                    <a:alpha val="25098"/>
                  </a:srgbClr>
                </a:solidFill>
                <a:ln w="12700" algn="in">
                  <a:solidFill>
                    <a:srgbClr val="003366"/>
                  </a:solidFill>
                  <a:round/>
                  <a:headEnd/>
                  <a:tailEnd/>
                </a:ln>
              </p:spPr>
              <p:txBody>
                <a:bodyPr lIns="36576" tIns="36576" rIns="36576" bIns="36576"/>
                <a:lstStyle/>
                <a:p>
                  <a:pPr algn="ctr"/>
                  <a:r>
                    <a:rPr lang="en-US" sz="1600" b="0" dirty="0">
                      <a:solidFill>
                        <a:srgbClr val="000000"/>
                      </a:solidFill>
                      <a:latin typeface="Tahoma" pitchFamily="34" charset="0"/>
                    </a:rPr>
                    <a:t>SITE DIRECTOR</a:t>
                  </a:r>
                  <a:endParaRPr lang="en-US" b="0" dirty="0"/>
                </a:p>
              </p:txBody>
            </p:sp>
            <p:sp>
              <p:nvSpPr>
                <p:cNvPr id="101" name="Line 26"/>
                <p:cNvSpPr>
                  <a:spLocks noChangeShapeType="1"/>
                </p:cNvSpPr>
                <p:nvPr/>
              </p:nvSpPr>
              <p:spPr bwMode="auto">
                <a:xfrm flipH="1">
                  <a:off x="108242100" y="108070650"/>
                  <a:ext cx="1085850" cy="1771650"/>
                </a:xfrm>
                <a:prstGeom prst="line">
                  <a:avLst/>
                </a:prstGeom>
                <a:noFill/>
                <a:ln w="25400">
                  <a:solidFill>
                    <a:srgbClr val="000000"/>
                  </a:solidFill>
                  <a:round/>
                  <a:headEnd/>
                  <a:tailEnd/>
                </a:ln>
              </p:spPr>
              <p:txBody>
                <a:bodyPr lIns="36576" tIns="36576" rIns="36576" bIns="36576"/>
                <a:lstStyle/>
                <a:p>
                  <a:endParaRPr lang="en-US" b="0"/>
                </a:p>
              </p:txBody>
            </p:sp>
            <p:sp>
              <p:nvSpPr>
                <p:cNvPr id="102" name="Line 27"/>
                <p:cNvSpPr>
                  <a:spLocks noChangeShapeType="1"/>
                </p:cNvSpPr>
                <p:nvPr/>
              </p:nvSpPr>
              <p:spPr bwMode="auto">
                <a:xfrm>
                  <a:off x="110871000" y="108070650"/>
                  <a:ext cx="1143000" cy="1771650"/>
                </a:xfrm>
                <a:prstGeom prst="line">
                  <a:avLst/>
                </a:prstGeom>
                <a:noFill/>
                <a:ln w="25400" algn="ctr">
                  <a:solidFill>
                    <a:srgbClr val="000000"/>
                  </a:solidFill>
                  <a:round/>
                  <a:headEnd/>
                  <a:tailEnd/>
                </a:ln>
              </p:spPr>
              <p:txBody>
                <a:bodyPr lIns="36576" tIns="36576" rIns="36576" bIns="36576"/>
                <a:lstStyle/>
                <a:p>
                  <a:endParaRPr lang="en-US" b="0"/>
                </a:p>
              </p:txBody>
            </p:sp>
            <p:sp>
              <p:nvSpPr>
                <p:cNvPr id="103" name="AutoShape 28"/>
                <p:cNvSpPr>
                  <a:spLocks noChangeArrowheads="1"/>
                </p:cNvSpPr>
                <p:nvPr/>
              </p:nvSpPr>
              <p:spPr bwMode="auto">
                <a:xfrm>
                  <a:off x="107099100" y="107784900"/>
                  <a:ext cx="914400" cy="571500"/>
                </a:xfrm>
                <a:prstGeom prst="roundRect">
                  <a:avLst>
                    <a:gd name="adj" fmla="val 16667"/>
                  </a:avLst>
                </a:prstGeom>
                <a:solidFill>
                  <a:srgbClr val="003366">
                    <a:alpha val="25098"/>
                  </a:srgbClr>
                </a:solidFill>
                <a:ln w="12700" algn="in">
                  <a:solidFill>
                    <a:srgbClr val="003366"/>
                  </a:solidFill>
                  <a:round/>
                  <a:headEnd/>
                  <a:tailEnd/>
                </a:ln>
              </p:spPr>
              <p:txBody>
                <a:bodyPr lIns="36576" tIns="36576" rIns="36576" bIns="36576"/>
                <a:lstStyle/>
                <a:p>
                  <a:pPr algn="ctr"/>
                  <a:r>
                    <a:rPr lang="en-US" sz="1200" b="0">
                      <a:solidFill>
                        <a:srgbClr val="000000"/>
                      </a:solidFill>
                      <a:latin typeface="Tahoma" pitchFamily="34" charset="0"/>
                    </a:rPr>
                    <a:t>Channel </a:t>
                  </a:r>
                </a:p>
                <a:p>
                  <a:pPr algn="ctr"/>
                  <a:r>
                    <a:rPr lang="en-US" sz="1200" b="0">
                      <a:solidFill>
                        <a:srgbClr val="000000"/>
                      </a:solidFill>
                      <a:latin typeface="Tahoma" pitchFamily="34" charset="0"/>
                    </a:rPr>
                    <a:t>Director</a:t>
                  </a:r>
                  <a:endParaRPr lang="en-US" b="0"/>
                </a:p>
              </p:txBody>
            </p:sp>
            <p:sp>
              <p:nvSpPr>
                <p:cNvPr id="104" name="Line 29"/>
                <p:cNvSpPr>
                  <a:spLocks noChangeShapeType="1"/>
                </p:cNvSpPr>
                <p:nvPr/>
              </p:nvSpPr>
              <p:spPr bwMode="auto">
                <a:xfrm flipH="1">
                  <a:off x="108013500" y="107842050"/>
                  <a:ext cx="800100" cy="171450"/>
                </a:xfrm>
                <a:prstGeom prst="line">
                  <a:avLst/>
                </a:prstGeom>
                <a:noFill/>
                <a:ln w="25400">
                  <a:solidFill>
                    <a:srgbClr val="000000"/>
                  </a:solidFill>
                  <a:round/>
                  <a:headEnd/>
                  <a:tailEnd/>
                </a:ln>
              </p:spPr>
              <p:txBody>
                <a:bodyPr lIns="36576" tIns="36576" rIns="36576" bIns="36576"/>
                <a:lstStyle/>
                <a:p>
                  <a:endParaRPr lang="en-US" b="0"/>
                </a:p>
              </p:txBody>
            </p:sp>
            <p:sp>
              <p:nvSpPr>
                <p:cNvPr id="105" name="AutoShape 30"/>
                <p:cNvSpPr>
                  <a:spLocks noChangeArrowheads="1"/>
                </p:cNvSpPr>
                <p:nvPr/>
              </p:nvSpPr>
              <p:spPr bwMode="auto">
                <a:xfrm>
                  <a:off x="106756200" y="108585000"/>
                  <a:ext cx="800100" cy="571500"/>
                </a:xfrm>
                <a:prstGeom prst="roundRect">
                  <a:avLst>
                    <a:gd name="adj" fmla="val 16667"/>
                  </a:avLst>
                </a:prstGeom>
                <a:solidFill>
                  <a:srgbClr val="003366">
                    <a:alpha val="25098"/>
                  </a:srgbClr>
                </a:solidFill>
                <a:ln w="12700" algn="in">
                  <a:solidFill>
                    <a:srgbClr val="003366"/>
                  </a:solidFill>
                  <a:round/>
                  <a:headEnd/>
                  <a:tailEnd/>
                </a:ln>
              </p:spPr>
              <p:txBody>
                <a:bodyPr lIns="36576" tIns="36576" rIns="36576" bIns="36576"/>
                <a:lstStyle/>
                <a:p>
                  <a:pPr algn="ctr"/>
                  <a:r>
                    <a:rPr lang="en-US" sz="1200" b="0">
                      <a:solidFill>
                        <a:srgbClr val="000000"/>
                      </a:solidFill>
                      <a:latin typeface="Tahoma" pitchFamily="34" charset="0"/>
                    </a:rPr>
                    <a:t>Section </a:t>
                  </a:r>
                  <a:br>
                    <a:rPr lang="en-US" sz="1200" b="0">
                      <a:solidFill>
                        <a:srgbClr val="000000"/>
                      </a:solidFill>
                      <a:latin typeface="Tahoma" pitchFamily="34" charset="0"/>
                    </a:rPr>
                  </a:br>
                  <a:r>
                    <a:rPr lang="en-US" sz="1200" b="0">
                      <a:solidFill>
                        <a:srgbClr val="000000"/>
                      </a:solidFill>
                      <a:latin typeface="Tahoma" pitchFamily="34" charset="0"/>
                    </a:rPr>
                    <a:t>Editor</a:t>
                  </a:r>
                  <a:endParaRPr lang="en-US" b="0"/>
                </a:p>
              </p:txBody>
            </p:sp>
            <p:sp>
              <p:nvSpPr>
                <p:cNvPr id="106" name="AutoShape 31"/>
                <p:cNvSpPr>
                  <a:spLocks noChangeArrowheads="1"/>
                </p:cNvSpPr>
                <p:nvPr/>
              </p:nvSpPr>
              <p:spPr bwMode="auto">
                <a:xfrm>
                  <a:off x="107670600" y="108585000"/>
                  <a:ext cx="800100" cy="571500"/>
                </a:xfrm>
                <a:prstGeom prst="roundRect">
                  <a:avLst>
                    <a:gd name="adj" fmla="val 16667"/>
                  </a:avLst>
                </a:prstGeom>
                <a:solidFill>
                  <a:srgbClr val="003366">
                    <a:alpha val="25098"/>
                  </a:srgbClr>
                </a:solidFill>
                <a:ln w="12700" algn="in">
                  <a:solidFill>
                    <a:srgbClr val="003366"/>
                  </a:solidFill>
                  <a:round/>
                  <a:headEnd/>
                  <a:tailEnd/>
                </a:ln>
              </p:spPr>
              <p:txBody>
                <a:bodyPr lIns="36576" tIns="36576" rIns="36576" bIns="36576"/>
                <a:lstStyle/>
                <a:p>
                  <a:pPr algn="ctr"/>
                  <a:r>
                    <a:rPr lang="en-US" sz="1200" b="0">
                      <a:solidFill>
                        <a:srgbClr val="000000"/>
                      </a:solidFill>
                      <a:latin typeface="Tahoma" pitchFamily="34" charset="0"/>
                    </a:rPr>
                    <a:t>Section </a:t>
                  </a:r>
                  <a:br>
                    <a:rPr lang="en-US" sz="1200" b="0">
                      <a:solidFill>
                        <a:srgbClr val="000000"/>
                      </a:solidFill>
                      <a:latin typeface="Tahoma" pitchFamily="34" charset="0"/>
                    </a:rPr>
                  </a:br>
                  <a:r>
                    <a:rPr lang="en-US" sz="1200" b="0">
                      <a:solidFill>
                        <a:srgbClr val="000000"/>
                      </a:solidFill>
                      <a:latin typeface="Tahoma" pitchFamily="34" charset="0"/>
                    </a:rPr>
                    <a:t>Editor</a:t>
                  </a:r>
                  <a:endParaRPr lang="en-US" b="0"/>
                </a:p>
              </p:txBody>
            </p:sp>
            <p:sp>
              <p:nvSpPr>
                <p:cNvPr id="107" name="Line 32"/>
                <p:cNvSpPr>
                  <a:spLocks noChangeShapeType="1"/>
                </p:cNvSpPr>
                <p:nvPr/>
              </p:nvSpPr>
              <p:spPr bwMode="auto">
                <a:xfrm flipH="1">
                  <a:off x="107099100" y="108356400"/>
                  <a:ext cx="114300" cy="228600"/>
                </a:xfrm>
                <a:prstGeom prst="line">
                  <a:avLst/>
                </a:prstGeom>
                <a:noFill/>
                <a:ln w="25400">
                  <a:solidFill>
                    <a:srgbClr val="000000"/>
                  </a:solidFill>
                  <a:round/>
                  <a:headEnd/>
                  <a:tailEnd/>
                </a:ln>
              </p:spPr>
              <p:txBody>
                <a:bodyPr lIns="36576" tIns="36576" rIns="36576" bIns="36576"/>
                <a:lstStyle/>
                <a:p>
                  <a:endParaRPr lang="en-US" b="0"/>
                </a:p>
              </p:txBody>
            </p:sp>
            <p:sp>
              <p:nvSpPr>
                <p:cNvPr id="108" name="Line 33"/>
                <p:cNvSpPr>
                  <a:spLocks noChangeShapeType="1"/>
                </p:cNvSpPr>
                <p:nvPr/>
              </p:nvSpPr>
              <p:spPr bwMode="auto">
                <a:xfrm>
                  <a:off x="107784900" y="108356400"/>
                  <a:ext cx="114300" cy="228600"/>
                </a:xfrm>
                <a:prstGeom prst="line">
                  <a:avLst/>
                </a:prstGeom>
                <a:noFill/>
                <a:ln w="25400">
                  <a:solidFill>
                    <a:srgbClr val="000000"/>
                  </a:solidFill>
                  <a:round/>
                  <a:headEnd/>
                  <a:tailEnd/>
                </a:ln>
              </p:spPr>
              <p:txBody>
                <a:bodyPr lIns="36576" tIns="36576" rIns="36576" bIns="36576"/>
                <a:lstStyle/>
                <a:p>
                  <a:endParaRPr lang="en-US" b="0"/>
                </a:p>
              </p:txBody>
            </p:sp>
            <p:sp>
              <p:nvSpPr>
                <p:cNvPr id="109" name="AutoShape 34"/>
                <p:cNvSpPr>
                  <a:spLocks noChangeArrowheads="1"/>
                </p:cNvSpPr>
                <p:nvPr/>
              </p:nvSpPr>
              <p:spPr bwMode="auto">
                <a:xfrm>
                  <a:off x="109327950" y="109099350"/>
                  <a:ext cx="1485900" cy="342900"/>
                </a:xfrm>
                <a:prstGeom prst="roundRect">
                  <a:avLst>
                    <a:gd name="adj" fmla="val 16667"/>
                  </a:avLst>
                </a:prstGeom>
                <a:solidFill>
                  <a:srgbClr val="003366">
                    <a:alpha val="25098"/>
                  </a:srgbClr>
                </a:solidFill>
                <a:ln w="12700" algn="in">
                  <a:solidFill>
                    <a:srgbClr val="003366"/>
                  </a:solidFill>
                  <a:round/>
                  <a:headEnd/>
                  <a:tailEnd/>
                </a:ln>
              </p:spPr>
              <p:txBody>
                <a:bodyPr lIns="36576" tIns="36576" rIns="36576" bIns="36576"/>
                <a:lstStyle/>
                <a:p>
                  <a:pPr algn="ctr"/>
                  <a:r>
                    <a:rPr lang="en-US" sz="1200" b="0" dirty="0">
                      <a:solidFill>
                        <a:srgbClr val="000000"/>
                      </a:solidFill>
                      <a:latin typeface="Tahoma" pitchFamily="34" charset="0"/>
                    </a:rPr>
                    <a:t>Homepage Editor</a:t>
                  </a:r>
                  <a:endParaRPr lang="en-US" b="0" dirty="0"/>
                </a:p>
              </p:txBody>
            </p:sp>
            <p:sp>
              <p:nvSpPr>
                <p:cNvPr id="110" name="Line 35"/>
                <p:cNvSpPr>
                  <a:spLocks noChangeShapeType="1"/>
                </p:cNvSpPr>
                <p:nvPr/>
              </p:nvSpPr>
              <p:spPr bwMode="auto">
                <a:xfrm>
                  <a:off x="110070900" y="108070650"/>
                  <a:ext cx="0" cy="1028700"/>
                </a:xfrm>
                <a:prstGeom prst="line">
                  <a:avLst/>
                </a:prstGeom>
                <a:noFill/>
                <a:ln w="25400">
                  <a:solidFill>
                    <a:srgbClr val="000000"/>
                  </a:solidFill>
                  <a:round/>
                  <a:headEnd/>
                  <a:tailEnd/>
                </a:ln>
              </p:spPr>
              <p:txBody>
                <a:bodyPr lIns="36576" tIns="36576" rIns="36576" bIns="36576"/>
                <a:lstStyle/>
                <a:p>
                  <a:endParaRPr lang="en-US" b="0"/>
                </a:p>
              </p:txBody>
            </p:sp>
            <p:sp>
              <p:nvSpPr>
                <p:cNvPr id="111" name="AutoShape 36"/>
                <p:cNvSpPr>
                  <a:spLocks noChangeArrowheads="1"/>
                </p:cNvSpPr>
                <p:nvPr/>
              </p:nvSpPr>
              <p:spPr bwMode="auto">
                <a:xfrm>
                  <a:off x="112814100" y="108127800"/>
                  <a:ext cx="800100" cy="571500"/>
                </a:xfrm>
                <a:prstGeom prst="roundRect">
                  <a:avLst>
                    <a:gd name="adj" fmla="val 16667"/>
                  </a:avLst>
                </a:prstGeom>
                <a:solidFill>
                  <a:srgbClr val="003366">
                    <a:alpha val="25098"/>
                  </a:srgbClr>
                </a:solidFill>
                <a:ln w="12700" algn="in">
                  <a:solidFill>
                    <a:srgbClr val="003366"/>
                  </a:solidFill>
                  <a:round/>
                  <a:headEnd/>
                  <a:tailEnd/>
                </a:ln>
              </p:spPr>
              <p:txBody>
                <a:bodyPr lIns="36576" tIns="36576" rIns="36576" bIns="36576"/>
                <a:lstStyle/>
                <a:p>
                  <a:pPr algn="ctr"/>
                  <a:r>
                    <a:rPr lang="en-US" sz="1200" b="0">
                      <a:solidFill>
                        <a:srgbClr val="000000"/>
                      </a:solidFill>
                      <a:latin typeface="Tahoma" pitchFamily="34" charset="0"/>
                    </a:rPr>
                    <a:t>Section </a:t>
                  </a:r>
                  <a:br>
                    <a:rPr lang="en-US" sz="1200" b="0">
                      <a:solidFill>
                        <a:srgbClr val="000000"/>
                      </a:solidFill>
                      <a:latin typeface="Tahoma" pitchFamily="34" charset="0"/>
                    </a:rPr>
                  </a:br>
                  <a:r>
                    <a:rPr lang="en-US" sz="1200" b="0">
                      <a:solidFill>
                        <a:srgbClr val="000000"/>
                      </a:solidFill>
                      <a:latin typeface="Tahoma" pitchFamily="34" charset="0"/>
                    </a:rPr>
                    <a:t>Editor</a:t>
                  </a:r>
                  <a:endParaRPr lang="en-US" b="0"/>
                </a:p>
              </p:txBody>
            </p:sp>
            <p:sp>
              <p:nvSpPr>
                <p:cNvPr id="112" name="Line 37"/>
                <p:cNvSpPr>
                  <a:spLocks noChangeShapeType="1"/>
                </p:cNvSpPr>
                <p:nvPr/>
              </p:nvSpPr>
              <p:spPr bwMode="auto">
                <a:xfrm>
                  <a:off x="111442500" y="107899200"/>
                  <a:ext cx="1371600" cy="457200"/>
                </a:xfrm>
                <a:prstGeom prst="line">
                  <a:avLst/>
                </a:prstGeom>
                <a:noFill/>
                <a:ln w="25400">
                  <a:solidFill>
                    <a:srgbClr val="000000"/>
                  </a:solidFill>
                  <a:round/>
                  <a:headEnd/>
                  <a:tailEnd/>
                </a:ln>
              </p:spPr>
              <p:txBody>
                <a:bodyPr lIns="36576" tIns="36576" rIns="36576" bIns="36576"/>
                <a:lstStyle/>
                <a:p>
                  <a:endParaRPr lang="en-US" b="0"/>
                </a:p>
              </p:txBody>
            </p:sp>
            <p:sp>
              <p:nvSpPr>
                <p:cNvPr id="113" name="AutoShape 38"/>
                <p:cNvSpPr>
                  <a:spLocks noChangeArrowheads="1"/>
                </p:cNvSpPr>
                <p:nvPr/>
              </p:nvSpPr>
              <p:spPr bwMode="auto">
                <a:xfrm>
                  <a:off x="111785400" y="108527850"/>
                  <a:ext cx="800100" cy="571500"/>
                </a:xfrm>
                <a:prstGeom prst="roundRect">
                  <a:avLst>
                    <a:gd name="adj" fmla="val 16667"/>
                  </a:avLst>
                </a:prstGeom>
                <a:solidFill>
                  <a:srgbClr val="003366">
                    <a:alpha val="25098"/>
                  </a:srgbClr>
                </a:solidFill>
                <a:ln w="12700" algn="in">
                  <a:solidFill>
                    <a:srgbClr val="003366"/>
                  </a:solidFill>
                  <a:round/>
                  <a:headEnd/>
                  <a:tailEnd/>
                </a:ln>
              </p:spPr>
              <p:txBody>
                <a:bodyPr lIns="36576" tIns="36576" rIns="36576" bIns="36576"/>
                <a:lstStyle/>
                <a:p>
                  <a:pPr algn="ctr"/>
                  <a:r>
                    <a:rPr lang="en-US" sz="1200" b="0">
                      <a:solidFill>
                        <a:srgbClr val="000000"/>
                      </a:solidFill>
                      <a:latin typeface="Tahoma" pitchFamily="34" charset="0"/>
                    </a:rPr>
                    <a:t>Section </a:t>
                  </a:r>
                  <a:br>
                    <a:rPr lang="en-US" sz="1200" b="0">
                      <a:solidFill>
                        <a:srgbClr val="000000"/>
                      </a:solidFill>
                      <a:latin typeface="Tahoma" pitchFamily="34" charset="0"/>
                    </a:rPr>
                  </a:br>
                  <a:r>
                    <a:rPr lang="en-US" sz="1200" b="0">
                      <a:solidFill>
                        <a:srgbClr val="000000"/>
                      </a:solidFill>
                      <a:latin typeface="Tahoma" pitchFamily="34" charset="0"/>
                    </a:rPr>
                    <a:t>Editor</a:t>
                  </a:r>
                  <a:endParaRPr lang="en-US" b="0"/>
                </a:p>
              </p:txBody>
            </p:sp>
            <p:sp>
              <p:nvSpPr>
                <p:cNvPr id="114" name="AutoShape 39"/>
                <p:cNvSpPr>
                  <a:spLocks noChangeArrowheads="1"/>
                </p:cNvSpPr>
                <p:nvPr/>
              </p:nvSpPr>
              <p:spPr bwMode="auto">
                <a:xfrm>
                  <a:off x="112299750" y="107442000"/>
                  <a:ext cx="1543050" cy="342900"/>
                </a:xfrm>
                <a:prstGeom prst="roundRect">
                  <a:avLst>
                    <a:gd name="adj" fmla="val 16667"/>
                  </a:avLst>
                </a:prstGeom>
                <a:solidFill>
                  <a:srgbClr val="003366"/>
                </a:solidFill>
                <a:ln w="9525" algn="in">
                  <a:solidFill>
                    <a:srgbClr val="000000"/>
                  </a:solidFill>
                  <a:round/>
                  <a:headEnd/>
                  <a:tailEnd/>
                </a:ln>
              </p:spPr>
              <p:txBody>
                <a:bodyPr lIns="36576" tIns="36576" rIns="36576" bIns="36576"/>
                <a:lstStyle/>
                <a:p>
                  <a:pPr algn="ctr"/>
                  <a:r>
                    <a:rPr lang="en-US" sz="1400" b="0" dirty="0">
                      <a:solidFill>
                        <a:srgbClr val="FFFFFF"/>
                      </a:solidFill>
                      <a:latin typeface="Tahoma" pitchFamily="34" charset="0"/>
                    </a:rPr>
                    <a:t>District/Main Site</a:t>
                  </a:r>
                  <a:endParaRPr lang="en-US" b="0" dirty="0"/>
                </a:p>
              </p:txBody>
            </p:sp>
          </p:grpSp>
          <p:grpSp>
            <p:nvGrpSpPr>
              <p:cNvPr id="7" name="Group 40"/>
              <p:cNvGrpSpPr>
                <a:grpSpLocks/>
              </p:cNvGrpSpPr>
              <p:nvPr/>
            </p:nvGrpSpPr>
            <p:grpSpPr bwMode="auto">
              <a:xfrm>
                <a:off x="106184700" y="109842300"/>
                <a:ext cx="4000500" cy="3086100"/>
                <a:chOff x="106184700" y="109842300"/>
                <a:chExt cx="4000500" cy="3086100"/>
              </a:xfrm>
            </p:grpSpPr>
            <p:sp>
              <p:nvSpPr>
                <p:cNvPr id="83" name="AutoShape 41"/>
                <p:cNvSpPr>
                  <a:spLocks noChangeArrowheads="1"/>
                </p:cNvSpPr>
                <p:nvPr/>
              </p:nvSpPr>
              <p:spPr bwMode="auto">
                <a:xfrm>
                  <a:off x="106299000" y="109842300"/>
                  <a:ext cx="3886200" cy="3086100"/>
                </a:xfrm>
                <a:prstGeom prst="roundRect">
                  <a:avLst>
                    <a:gd name="adj" fmla="val 16667"/>
                  </a:avLst>
                </a:prstGeom>
                <a:noFill/>
                <a:ln w="25400" algn="in">
                  <a:solidFill>
                    <a:srgbClr val="FF6600"/>
                  </a:solidFill>
                  <a:prstDash val="sysDot"/>
                  <a:round/>
                  <a:headEnd/>
                  <a:tailEnd/>
                </a:ln>
              </p:spPr>
              <p:txBody>
                <a:bodyPr lIns="36576" tIns="36576" rIns="36576" bIns="36576"/>
                <a:lstStyle/>
                <a:p>
                  <a:endParaRPr lang="en-US" b="0"/>
                </a:p>
              </p:txBody>
            </p:sp>
            <p:sp>
              <p:nvSpPr>
                <p:cNvPr id="84" name="AutoShape 42"/>
                <p:cNvSpPr>
                  <a:spLocks noChangeArrowheads="1"/>
                </p:cNvSpPr>
                <p:nvPr/>
              </p:nvSpPr>
              <p:spPr bwMode="auto">
                <a:xfrm>
                  <a:off x="107099100" y="109956600"/>
                  <a:ext cx="2286000" cy="457200"/>
                </a:xfrm>
                <a:prstGeom prst="roundRect">
                  <a:avLst>
                    <a:gd name="adj" fmla="val 16667"/>
                  </a:avLst>
                </a:prstGeom>
                <a:solidFill>
                  <a:srgbClr val="FF6600">
                    <a:alpha val="25098"/>
                  </a:srgbClr>
                </a:solidFill>
                <a:ln w="12700" algn="in">
                  <a:solidFill>
                    <a:srgbClr val="FF6600"/>
                  </a:solidFill>
                  <a:round/>
                  <a:headEnd/>
                  <a:tailEnd/>
                </a:ln>
              </p:spPr>
              <p:txBody>
                <a:bodyPr lIns="36576" tIns="36576" rIns="36576" bIns="36576"/>
                <a:lstStyle/>
                <a:p>
                  <a:pPr algn="ctr"/>
                  <a:r>
                    <a:rPr lang="en-US" sz="1600" b="0" dirty="0">
                      <a:solidFill>
                        <a:srgbClr val="000000"/>
                      </a:solidFill>
                      <a:latin typeface="Tahoma" pitchFamily="34" charset="0"/>
                    </a:rPr>
                    <a:t>SUBSITE DIRECTOR</a:t>
                  </a:r>
                  <a:endParaRPr lang="en-US" b="0" dirty="0"/>
                </a:p>
              </p:txBody>
            </p:sp>
            <p:sp>
              <p:nvSpPr>
                <p:cNvPr id="85" name="AutoShape 43"/>
                <p:cNvSpPr>
                  <a:spLocks noChangeArrowheads="1"/>
                </p:cNvSpPr>
                <p:nvPr/>
              </p:nvSpPr>
              <p:spPr bwMode="auto">
                <a:xfrm>
                  <a:off x="106527600" y="110756700"/>
                  <a:ext cx="914400" cy="571500"/>
                </a:xfrm>
                <a:prstGeom prst="roundRect">
                  <a:avLst>
                    <a:gd name="adj" fmla="val 16667"/>
                  </a:avLst>
                </a:prstGeom>
                <a:solidFill>
                  <a:srgbClr val="FF6600">
                    <a:alpha val="25098"/>
                  </a:srgbClr>
                </a:solidFill>
                <a:ln w="12700" algn="in">
                  <a:solidFill>
                    <a:srgbClr val="FF6600"/>
                  </a:solidFill>
                  <a:round/>
                  <a:headEnd/>
                  <a:tailEnd/>
                </a:ln>
              </p:spPr>
              <p:txBody>
                <a:bodyPr lIns="36576" tIns="36576" rIns="36576" bIns="36576"/>
                <a:lstStyle/>
                <a:p>
                  <a:pPr algn="ctr"/>
                  <a:r>
                    <a:rPr lang="en-US" sz="1100" b="0">
                      <a:solidFill>
                        <a:srgbClr val="000000"/>
                      </a:solidFill>
                      <a:latin typeface="Tahoma" pitchFamily="34" charset="0"/>
                    </a:rPr>
                    <a:t>Channel</a:t>
                  </a:r>
                </a:p>
                <a:p>
                  <a:pPr algn="ctr"/>
                  <a:r>
                    <a:rPr lang="en-US" sz="1100" b="0">
                      <a:solidFill>
                        <a:srgbClr val="000000"/>
                      </a:solidFill>
                      <a:latin typeface="Tahoma" pitchFamily="34" charset="0"/>
                    </a:rPr>
                    <a:t>Director</a:t>
                  </a:r>
                  <a:endParaRPr lang="en-US" b="0"/>
                </a:p>
              </p:txBody>
            </p:sp>
            <p:sp>
              <p:nvSpPr>
                <p:cNvPr id="86" name="Line 44"/>
                <p:cNvSpPr>
                  <a:spLocks noChangeShapeType="1"/>
                </p:cNvSpPr>
                <p:nvPr/>
              </p:nvSpPr>
              <p:spPr bwMode="auto">
                <a:xfrm flipH="1">
                  <a:off x="106984800" y="110413800"/>
                  <a:ext cx="228600" cy="342900"/>
                </a:xfrm>
                <a:prstGeom prst="line">
                  <a:avLst/>
                </a:prstGeom>
                <a:noFill/>
                <a:ln w="25400">
                  <a:solidFill>
                    <a:srgbClr val="000000"/>
                  </a:solidFill>
                  <a:round/>
                  <a:headEnd/>
                  <a:tailEnd/>
                </a:ln>
              </p:spPr>
              <p:txBody>
                <a:bodyPr lIns="36576" tIns="36576" rIns="36576" bIns="36576"/>
                <a:lstStyle/>
                <a:p>
                  <a:endParaRPr lang="en-US" b="0"/>
                </a:p>
              </p:txBody>
            </p:sp>
            <p:sp>
              <p:nvSpPr>
                <p:cNvPr id="87" name="AutoShape 45"/>
                <p:cNvSpPr>
                  <a:spLocks noChangeArrowheads="1"/>
                </p:cNvSpPr>
                <p:nvPr/>
              </p:nvSpPr>
              <p:spPr bwMode="auto">
                <a:xfrm>
                  <a:off x="106413300" y="111556800"/>
                  <a:ext cx="685800" cy="571500"/>
                </a:xfrm>
                <a:prstGeom prst="roundRect">
                  <a:avLst>
                    <a:gd name="adj" fmla="val 16667"/>
                  </a:avLst>
                </a:prstGeom>
                <a:solidFill>
                  <a:srgbClr val="FF6600">
                    <a:alpha val="25098"/>
                  </a:srgbClr>
                </a:solidFill>
                <a:ln w="12700" algn="in">
                  <a:solidFill>
                    <a:srgbClr val="FF6600"/>
                  </a:solidFill>
                  <a:round/>
                  <a:headEnd/>
                  <a:tailEnd/>
                </a:ln>
              </p:spPr>
              <p:txBody>
                <a:bodyPr lIns="36576" tIns="36576" rIns="36576" bIns="36576"/>
                <a:lstStyle/>
                <a:p>
                  <a:pPr algn="ctr"/>
                  <a:r>
                    <a:rPr lang="en-US" sz="1100" b="0">
                      <a:solidFill>
                        <a:srgbClr val="000000"/>
                      </a:solidFill>
                      <a:latin typeface="Tahoma" pitchFamily="34" charset="0"/>
                    </a:rPr>
                    <a:t>Section</a:t>
                  </a:r>
                  <a:br>
                    <a:rPr lang="en-US" sz="1100" b="0">
                      <a:solidFill>
                        <a:srgbClr val="000000"/>
                      </a:solidFill>
                      <a:latin typeface="Tahoma" pitchFamily="34" charset="0"/>
                    </a:rPr>
                  </a:br>
                  <a:r>
                    <a:rPr lang="en-US" sz="1100" b="0">
                      <a:solidFill>
                        <a:srgbClr val="000000"/>
                      </a:solidFill>
                      <a:latin typeface="Tahoma" pitchFamily="34" charset="0"/>
                    </a:rPr>
                    <a:t>Editor</a:t>
                  </a:r>
                  <a:endParaRPr lang="en-US" b="0"/>
                </a:p>
              </p:txBody>
            </p:sp>
            <p:sp>
              <p:nvSpPr>
                <p:cNvPr id="88" name="AutoShape 46"/>
                <p:cNvSpPr>
                  <a:spLocks noChangeArrowheads="1"/>
                </p:cNvSpPr>
                <p:nvPr/>
              </p:nvSpPr>
              <p:spPr bwMode="auto">
                <a:xfrm>
                  <a:off x="107270550" y="112014000"/>
                  <a:ext cx="685800" cy="571500"/>
                </a:xfrm>
                <a:prstGeom prst="roundRect">
                  <a:avLst>
                    <a:gd name="adj" fmla="val 16667"/>
                  </a:avLst>
                </a:prstGeom>
                <a:solidFill>
                  <a:srgbClr val="FF6600">
                    <a:alpha val="25098"/>
                  </a:srgbClr>
                </a:solidFill>
                <a:ln w="12700" algn="in">
                  <a:solidFill>
                    <a:srgbClr val="FF6600"/>
                  </a:solidFill>
                  <a:round/>
                  <a:headEnd/>
                  <a:tailEnd/>
                </a:ln>
              </p:spPr>
              <p:txBody>
                <a:bodyPr lIns="36576" tIns="36576" rIns="36576" bIns="36576"/>
                <a:lstStyle/>
                <a:p>
                  <a:pPr algn="ctr"/>
                  <a:r>
                    <a:rPr lang="en-US" sz="1100" b="0">
                      <a:solidFill>
                        <a:srgbClr val="000000"/>
                      </a:solidFill>
                      <a:latin typeface="Tahoma" pitchFamily="34" charset="0"/>
                    </a:rPr>
                    <a:t>Section</a:t>
                  </a:r>
                  <a:br>
                    <a:rPr lang="en-US" sz="1100" b="0">
                      <a:solidFill>
                        <a:srgbClr val="000000"/>
                      </a:solidFill>
                      <a:latin typeface="Tahoma" pitchFamily="34" charset="0"/>
                    </a:rPr>
                  </a:br>
                  <a:r>
                    <a:rPr lang="en-US" sz="1100" b="0">
                      <a:solidFill>
                        <a:srgbClr val="000000"/>
                      </a:solidFill>
                      <a:latin typeface="Tahoma" pitchFamily="34" charset="0"/>
                    </a:rPr>
                    <a:t>Editor</a:t>
                  </a:r>
                  <a:endParaRPr lang="en-US" b="0"/>
                </a:p>
              </p:txBody>
            </p:sp>
            <p:sp>
              <p:nvSpPr>
                <p:cNvPr id="89" name="AutoShape 47"/>
                <p:cNvSpPr>
                  <a:spLocks noChangeArrowheads="1"/>
                </p:cNvSpPr>
                <p:nvPr/>
              </p:nvSpPr>
              <p:spPr bwMode="auto">
                <a:xfrm>
                  <a:off x="107670600" y="111213900"/>
                  <a:ext cx="685800" cy="571500"/>
                </a:xfrm>
                <a:prstGeom prst="roundRect">
                  <a:avLst>
                    <a:gd name="adj" fmla="val 16667"/>
                  </a:avLst>
                </a:prstGeom>
                <a:solidFill>
                  <a:srgbClr val="FF6600">
                    <a:alpha val="25098"/>
                  </a:srgbClr>
                </a:solidFill>
                <a:ln w="12700" algn="in">
                  <a:solidFill>
                    <a:srgbClr val="FF6600"/>
                  </a:solidFill>
                  <a:round/>
                  <a:headEnd/>
                  <a:tailEnd/>
                </a:ln>
              </p:spPr>
              <p:txBody>
                <a:bodyPr lIns="36576" tIns="36576" rIns="36576" bIns="36576"/>
                <a:lstStyle/>
                <a:p>
                  <a:pPr algn="ctr"/>
                  <a:r>
                    <a:rPr lang="en-US" sz="1100" b="0">
                      <a:solidFill>
                        <a:srgbClr val="000000"/>
                      </a:solidFill>
                      <a:latin typeface="Tahoma" pitchFamily="34" charset="0"/>
                    </a:rPr>
                    <a:t>Section</a:t>
                  </a:r>
                  <a:br>
                    <a:rPr lang="en-US" sz="1100" b="0">
                      <a:solidFill>
                        <a:srgbClr val="000000"/>
                      </a:solidFill>
                      <a:latin typeface="Tahoma" pitchFamily="34" charset="0"/>
                    </a:rPr>
                  </a:br>
                  <a:r>
                    <a:rPr lang="en-US" sz="1100" b="0">
                      <a:solidFill>
                        <a:srgbClr val="000000"/>
                      </a:solidFill>
                      <a:latin typeface="Tahoma" pitchFamily="34" charset="0"/>
                    </a:rPr>
                    <a:t>Editor</a:t>
                  </a:r>
                  <a:endParaRPr lang="en-US" b="0"/>
                </a:p>
              </p:txBody>
            </p:sp>
            <p:sp>
              <p:nvSpPr>
                <p:cNvPr id="90" name="AutoShape 48"/>
                <p:cNvSpPr>
                  <a:spLocks noChangeArrowheads="1"/>
                </p:cNvSpPr>
                <p:nvPr/>
              </p:nvSpPr>
              <p:spPr bwMode="auto">
                <a:xfrm>
                  <a:off x="109327950" y="110871000"/>
                  <a:ext cx="685800" cy="571500"/>
                </a:xfrm>
                <a:prstGeom prst="roundRect">
                  <a:avLst>
                    <a:gd name="adj" fmla="val 16667"/>
                  </a:avLst>
                </a:prstGeom>
                <a:solidFill>
                  <a:srgbClr val="FF6600">
                    <a:alpha val="25098"/>
                  </a:srgbClr>
                </a:solidFill>
                <a:ln w="12700" algn="in">
                  <a:solidFill>
                    <a:srgbClr val="FF6600"/>
                  </a:solidFill>
                  <a:round/>
                  <a:headEnd/>
                  <a:tailEnd/>
                </a:ln>
              </p:spPr>
              <p:txBody>
                <a:bodyPr lIns="36576" tIns="36576" rIns="36576" bIns="36576"/>
                <a:lstStyle/>
                <a:p>
                  <a:pPr algn="ctr"/>
                  <a:r>
                    <a:rPr lang="en-US" sz="1100" b="0">
                      <a:solidFill>
                        <a:srgbClr val="000000"/>
                      </a:solidFill>
                      <a:latin typeface="Tahoma" pitchFamily="34" charset="0"/>
                    </a:rPr>
                    <a:t>Section</a:t>
                  </a:r>
                  <a:br>
                    <a:rPr lang="en-US" sz="1100" b="0">
                      <a:solidFill>
                        <a:srgbClr val="000000"/>
                      </a:solidFill>
                      <a:latin typeface="Tahoma" pitchFamily="34" charset="0"/>
                    </a:rPr>
                  </a:br>
                  <a:r>
                    <a:rPr lang="en-US" sz="1100" b="0">
                      <a:solidFill>
                        <a:srgbClr val="000000"/>
                      </a:solidFill>
                      <a:latin typeface="Tahoma" pitchFamily="34" charset="0"/>
                    </a:rPr>
                    <a:t>Editor</a:t>
                  </a:r>
                  <a:endParaRPr lang="en-US" b="0"/>
                </a:p>
              </p:txBody>
            </p:sp>
            <p:sp>
              <p:nvSpPr>
                <p:cNvPr id="91" name="AutoShape 49"/>
                <p:cNvSpPr>
                  <a:spLocks noChangeArrowheads="1"/>
                </p:cNvSpPr>
                <p:nvPr/>
              </p:nvSpPr>
              <p:spPr bwMode="auto">
                <a:xfrm>
                  <a:off x="108356400" y="112356900"/>
                  <a:ext cx="1485900" cy="342900"/>
                </a:xfrm>
                <a:prstGeom prst="roundRect">
                  <a:avLst>
                    <a:gd name="adj" fmla="val 16667"/>
                  </a:avLst>
                </a:prstGeom>
                <a:solidFill>
                  <a:srgbClr val="FF6600">
                    <a:alpha val="25098"/>
                  </a:srgbClr>
                </a:solidFill>
                <a:ln w="12700" algn="in">
                  <a:solidFill>
                    <a:srgbClr val="FF6600"/>
                  </a:solidFill>
                  <a:round/>
                  <a:headEnd/>
                  <a:tailEnd/>
                </a:ln>
              </p:spPr>
              <p:txBody>
                <a:bodyPr lIns="36576" tIns="36576" rIns="36576" bIns="36576"/>
                <a:lstStyle/>
                <a:p>
                  <a:pPr algn="ctr"/>
                  <a:r>
                    <a:rPr lang="en-US" sz="1200" b="0">
                      <a:solidFill>
                        <a:srgbClr val="000000"/>
                      </a:solidFill>
                      <a:latin typeface="Tahoma" pitchFamily="34" charset="0"/>
                    </a:rPr>
                    <a:t>Homepage Editor</a:t>
                  </a:r>
                  <a:endParaRPr lang="en-US" b="0"/>
                </a:p>
              </p:txBody>
            </p:sp>
            <p:sp>
              <p:nvSpPr>
                <p:cNvPr id="92" name="Line 50"/>
                <p:cNvSpPr>
                  <a:spLocks noChangeShapeType="1"/>
                </p:cNvSpPr>
                <p:nvPr/>
              </p:nvSpPr>
              <p:spPr bwMode="auto">
                <a:xfrm>
                  <a:off x="107213400" y="111328200"/>
                  <a:ext cx="228600" cy="685800"/>
                </a:xfrm>
                <a:prstGeom prst="line">
                  <a:avLst/>
                </a:prstGeom>
                <a:noFill/>
                <a:ln w="25400">
                  <a:solidFill>
                    <a:srgbClr val="000000"/>
                  </a:solidFill>
                  <a:round/>
                  <a:headEnd/>
                  <a:tailEnd/>
                </a:ln>
              </p:spPr>
              <p:txBody>
                <a:bodyPr lIns="36576" tIns="36576" rIns="36576" bIns="36576"/>
                <a:lstStyle/>
                <a:p>
                  <a:endParaRPr lang="en-US" b="0"/>
                </a:p>
              </p:txBody>
            </p:sp>
            <p:sp>
              <p:nvSpPr>
                <p:cNvPr id="93" name="Line 51"/>
                <p:cNvSpPr>
                  <a:spLocks noChangeShapeType="1"/>
                </p:cNvSpPr>
                <p:nvPr/>
              </p:nvSpPr>
              <p:spPr bwMode="auto">
                <a:xfrm flipH="1">
                  <a:off x="106641900" y="111328200"/>
                  <a:ext cx="114300" cy="228600"/>
                </a:xfrm>
                <a:prstGeom prst="line">
                  <a:avLst/>
                </a:prstGeom>
                <a:noFill/>
                <a:ln w="25400">
                  <a:solidFill>
                    <a:srgbClr val="000000"/>
                  </a:solidFill>
                  <a:round/>
                  <a:headEnd/>
                  <a:tailEnd/>
                </a:ln>
              </p:spPr>
              <p:txBody>
                <a:bodyPr lIns="36576" tIns="36576" rIns="36576" bIns="36576"/>
                <a:lstStyle/>
                <a:p>
                  <a:endParaRPr lang="en-US" b="0"/>
                </a:p>
              </p:txBody>
            </p:sp>
            <p:sp>
              <p:nvSpPr>
                <p:cNvPr id="94" name="Line 52"/>
                <p:cNvSpPr>
                  <a:spLocks noChangeShapeType="1"/>
                </p:cNvSpPr>
                <p:nvPr/>
              </p:nvSpPr>
              <p:spPr bwMode="auto">
                <a:xfrm>
                  <a:off x="108013500" y="110413800"/>
                  <a:ext cx="0" cy="800100"/>
                </a:xfrm>
                <a:prstGeom prst="line">
                  <a:avLst/>
                </a:prstGeom>
                <a:noFill/>
                <a:ln w="25400">
                  <a:solidFill>
                    <a:srgbClr val="000000"/>
                  </a:solidFill>
                  <a:round/>
                  <a:headEnd/>
                  <a:tailEnd/>
                </a:ln>
              </p:spPr>
              <p:txBody>
                <a:bodyPr lIns="36576" tIns="36576" rIns="36576" bIns="36576"/>
                <a:lstStyle/>
                <a:p>
                  <a:endParaRPr lang="en-US" b="0"/>
                </a:p>
              </p:txBody>
            </p:sp>
            <p:sp>
              <p:nvSpPr>
                <p:cNvPr id="95" name="Line 53"/>
                <p:cNvSpPr>
                  <a:spLocks noChangeShapeType="1"/>
                </p:cNvSpPr>
                <p:nvPr/>
              </p:nvSpPr>
              <p:spPr bwMode="auto">
                <a:xfrm>
                  <a:off x="109099350" y="110413800"/>
                  <a:ext cx="285750" cy="457200"/>
                </a:xfrm>
                <a:prstGeom prst="line">
                  <a:avLst/>
                </a:prstGeom>
                <a:noFill/>
                <a:ln w="25400">
                  <a:solidFill>
                    <a:srgbClr val="000000"/>
                  </a:solidFill>
                  <a:round/>
                  <a:headEnd/>
                  <a:tailEnd/>
                </a:ln>
              </p:spPr>
              <p:txBody>
                <a:bodyPr lIns="36576" tIns="36576" rIns="36576" bIns="36576"/>
                <a:lstStyle/>
                <a:p>
                  <a:endParaRPr lang="en-US" b="0"/>
                </a:p>
              </p:txBody>
            </p:sp>
            <p:sp>
              <p:nvSpPr>
                <p:cNvPr id="96" name="Line 54"/>
                <p:cNvSpPr>
                  <a:spLocks noChangeShapeType="1"/>
                </p:cNvSpPr>
                <p:nvPr/>
              </p:nvSpPr>
              <p:spPr bwMode="auto">
                <a:xfrm>
                  <a:off x="108470700" y="110413800"/>
                  <a:ext cx="685800" cy="1943100"/>
                </a:xfrm>
                <a:prstGeom prst="line">
                  <a:avLst/>
                </a:prstGeom>
                <a:noFill/>
                <a:ln w="25400">
                  <a:solidFill>
                    <a:srgbClr val="000000"/>
                  </a:solidFill>
                  <a:round/>
                  <a:headEnd/>
                  <a:tailEnd/>
                </a:ln>
              </p:spPr>
              <p:txBody>
                <a:bodyPr lIns="36576" tIns="36576" rIns="36576" bIns="36576"/>
                <a:lstStyle/>
                <a:p>
                  <a:endParaRPr lang="en-US" b="0"/>
                </a:p>
              </p:txBody>
            </p:sp>
            <p:sp>
              <p:nvSpPr>
                <p:cNvPr id="97" name="AutoShape 55"/>
                <p:cNvSpPr>
                  <a:spLocks noChangeArrowheads="1"/>
                </p:cNvSpPr>
                <p:nvPr/>
              </p:nvSpPr>
              <p:spPr bwMode="auto">
                <a:xfrm>
                  <a:off x="106184700" y="109842300"/>
                  <a:ext cx="857250" cy="285750"/>
                </a:xfrm>
                <a:prstGeom prst="roundRect">
                  <a:avLst>
                    <a:gd name="adj" fmla="val 16667"/>
                  </a:avLst>
                </a:prstGeom>
                <a:solidFill>
                  <a:srgbClr val="FF6600"/>
                </a:solidFill>
                <a:ln w="9525" algn="in">
                  <a:solidFill>
                    <a:srgbClr val="000000"/>
                  </a:solidFill>
                  <a:round/>
                  <a:headEnd/>
                  <a:tailEnd/>
                </a:ln>
              </p:spPr>
              <p:txBody>
                <a:bodyPr lIns="36576" tIns="36576" rIns="36576" bIns="36576"/>
                <a:lstStyle/>
                <a:p>
                  <a:pPr algn="ctr"/>
                  <a:r>
                    <a:rPr lang="en-US" sz="1400" b="0">
                      <a:solidFill>
                        <a:srgbClr val="FFFFFF"/>
                      </a:solidFill>
                      <a:latin typeface="Tahoma" pitchFamily="34" charset="0"/>
                    </a:rPr>
                    <a:t>Subsite</a:t>
                  </a:r>
                  <a:endParaRPr lang="en-US" b="0"/>
                </a:p>
              </p:txBody>
            </p:sp>
          </p:grpSp>
          <p:grpSp>
            <p:nvGrpSpPr>
              <p:cNvPr id="8" name="Group 56"/>
              <p:cNvGrpSpPr>
                <a:grpSpLocks/>
              </p:cNvGrpSpPr>
              <p:nvPr/>
            </p:nvGrpSpPr>
            <p:grpSpPr bwMode="auto">
              <a:xfrm>
                <a:off x="110299500" y="109728000"/>
                <a:ext cx="3886200" cy="3200400"/>
                <a:chOff x="110299500" y="109728000"/>
                <a:chExt cx="3886200" cy="3200400"/>
              </a:xfrm>
            </p:grpSpPr>
            <p:sp>
              <p:nvSpPr>
                <p:cNvPr id="68" name="AutoShape 57"/>
                <p:cNvSpPr>
                  <a:spLocks noChangeArrowheads="1"/>
                </p:cNvSpPr>
                <p:nvPr/>
              </p:nvSpPr>
              <p:spPr bwMode="auto">
                <a:xfrm>
                  <a:off x="110299500" y="109842300"/>
                  <a:ext cx="3771900" cy="3086100"/>
                </a:xfrm>
                <a:prstGeom prst="roundRect">
                  <a:avLst>
                    <a:gd name="adj" fmla="val 16667"/>
                  </a:avLst>
                </a:prstGeom>
                <a:noFill/>
                <a:ln w="25400" algn="in">
                  <a:solidFill>
                    <a:srgbClr val="008000"/>
                  </a:solidFill>
                  <a:prstDash val="sysDot"/>
                  <a:round/>
                  <a:headEnd/>
                  <a:tailEnd/>
                </a:ln>
              </p:spPr>
              <p:txBody>
                <a:bodyPr lIns="36576" tIns="36576" rIns="36576" bIns="36576"/>
                <a:lstStyle/>
                <a:p>
                  <a:endParaRPr lang="en-US" b="0"/>
                </a:p>
              </p:txBody>
            </p:sp>
            <p:sp>
              <p:nvSpPr>
                <p:cNvPr id="69" name="AutoShape 58"/>
                <p:cNvSpPr>
                  <a:spLocks noChangeArrowheads="1"/>
                </p:cNvSpPr>
                <p:nvPr/>
              </p:nvSpPr>
              <p:spPr bwMode="auto">
                <a:xfrm>
                  <a:off x="110985300" y="109956600"/>
                  <a:ext cx="2286000" cy="457200"/>
                </a:xfrm>
                <a:prstGeom prst="roundRect">
                  <a:avLst>
                    <a:gd name="adj" fmla="val 16667"/>
                  </a:avLst>
                </a:prstGeom>
                <a:solidFill>
                  <a:srgbClr val="008000">
                    <a:alpha val="25098"/>
                  </a:srgbClr>
                </a:solidFill>
                <a:ln w="12700" algn="in">
                  <a:solidFill>
                    <a:srgbClr val="008000"/>
                  </a:solidFill>
                  <a:round/>
                  <a:headEnd/>
                  <a:tailEnd/>
                </a:ln>
              </p:spPr>
              <p:txBody>
                <a:bodyPr lIns="36576" tIns="36576" rIns="36576" bIns="36576"/>
                <a:lstStyle/>
                <a:p>
                  <a:pPr algn="ctr"/>
                  <a:r>
                    <a:rPr lang="en-US" sz="1600" b="0" dirty="0">
                      <a:solidFill>
                        <a:srgbClr val="000000"/>
                      </a:solidFill>
                      <a:latin typeface="Tahoma" pitchFamily="34" charset="0"/>
                    </a:rPr>
                    <a:t>SUBSITE DIRECTOR</a:t>
                  </a:r>
                  <a:endParaRPr lang="en-US" b="0" dirty="0"/>
                </a:p>
              </p:txBody>
            </p:sp>
            <p:sp>
              <p:nvSpPr>
                <p:cNvPr id="70" name="AutoShape 59"/>
                <p:cNvSpPr>
                  <a:spLocks noChangeArrowheads="1"/>
                </p:cNvSpPr>
                <p:nvPr/>
              </p:nvSpPr>
              <p:spPr bwMode="auto">
                <a:xfrm>
                  <a:off x="112928400" y="110756700"/>
                  <a:ext cx="914400" cy="571500"/>
                </a:xfrm>
                <a:prstGeom prst="roundRect">
                  <a:avLst>
                    <a:gd name="adj" fmla="val 16667"/>
                  </a:avLst>
                </a:prstGeom>
                <a:solidFill>
                  <a:srgbClr val="008000">
                    <a:alpha val="25098"/>
                  </a:srgbClr>
                </a:solidFill>
                <a:ln w="12700" algn="in">
                  <a:solidFill>
                    <a:srgbClr val="008000"/>
                  </a:solidFill>
                  <a:round/>
                  <a:headEnd/>
                  <a:tailEnd/>
                </a:ln>
              </p:spPr>
              <p:txBody>
                <a:bodyPr lIns="36576" tIns="36576" rIns="36576" bIns="36576"/>
                <a:lstStyle/>
                <a:p>
                  <a:pPr algn="ctr"/>
                  <a:r>
                    <a:rPr lang="en-US" sz="1100" b="0">
                      <a:solidFill>
                        <a:srgbClr val="000000"/>
                      </a:solidFill>
                      <a:latin typeface="Tahoma" pitchFamily="34" charset="0"/>
                    </a:rPr>
                    <a:t>Channel</a:t>
                  </a:r>
                </a:p>
                <a:p>
                  <a:pPr algn="ctr"/>
                  <a:r>
                    <a:rPr lang="en-US" sz="1100" b="0">
                      <a:solidFill>
                        <a:srgbClr val="000000"/>
                      </a:solidFill>
                      <a:latin typeface="Tahoma" pitchFamily="34" charset="0"/>
                    </a:rPr>
                    <a:t>Director</a:t>
                  </a:r>
                  <a:endParaRPr lang="en-US" b="0"/>
                </a:p>
              </p:txBody>
            </p:sp>
            <p:sp>
              <p:nvSpPr>
                <p:cNvPr id="71" name="AutoShape 60"/>
                <p:cNvSpPr>
                  <a:spLocks noChangeArrowheads="1"/>
                </p:cNvSpPr>
                <p:nvPr/>
              </p:nvSpPr>
              <p:spPr bwMode="auto">
                <a:xfrm>
                  <a:off x="113271300" y="111613950"/>
                  <a:ext cx="685800" cy="571500"/>
                </a:xfrm>
                <a:prstGeom prst="roundRect">
                  <a:avLst>
                    <a:gd name="adj" fmla="val 16667"/>
                  </a:avLst>
                </a:prstGeom>
                <a:solidFill>
                  <a:srgbClr val="008000">
                    <a:alpha val="25098"/>
                  </a:srgbClr>
                </a:solidFill>
                <a:ln w="12700" algn="in">
                  <a:solidFill>
                    <a:srgbClr val="008000"/>
                  </a:solidFill>
                  <a:round/>
                  <a:headEnd/>
                  <a:tailEnd/>
                </a:ln>
              </p:spPr>
              <p:txBody>
                <a:bodyPr lIns="36576" tIns="36576" rIns="36576" bIns="36576"/>
                <a:lstStyle/>
                <a:p>
                  <a:pPr algn="ctr"/>
                  <a:r>
                    <a:rPr lang="en-US" sz="1100" b="0">
                      <a:solidFill>
                        <a:srgbClr val="000000"/>
                      </a:solidFill>
                      <a:latin typeface="Tahoma" pitchFamily="34" charset="0"/>
                    </a:rPr>
                    <a:t>Section</a:t>
                  </a:r>
                  <a:br>
                    <a:rPr lang="en-US" sz="1100" b="0">
                      <a:solidFill>
                        <a:srgbClr val="000000"/>
                      </a:solidFill>
                      <a:latin typeface="Tahoma" pitchFamily="34" charset="0"/>
                    </a:rPr>
                  </a:br>
                  <a:r>
                    <a:rPr lang="en-US" sz="1100" b="0">
                      <a:solidFill>
                        <a:srgbClr val="000000"/>
                      </a:solidFill>
                      <a:latin typeface="Tahoma" pitchFamily="34" charset="0"/>
                    </a:rPr>
                    <a:t>Editor</a:t>
                  </a:r>
                  <a:endParaRPr lang="en-US" b="0"/>
                </a:p>
              </p:txBody>
            </p:sp>
            <p:sp>
              <p:nvSpPr>
                <p:cNvPr id="72" name="AutoShape 61"/>
                <p:cNvSpPr>
                  <a:spLocks noChangeArrowheads="1"/>
                </p:cNvSpPr>
                <p:nvPr/>
              </p:nvSpPr>
              <p:spPr bwMode="auto">
                <a:xfrm>
                  <a:off x="112414050" y="111956850"/>
                  <a:ext cx="685800" cy="571500"/>
                </a:xfrm>
                <a:prstGeom prst="roundRect">
                  <a:avLst>
                    <a:gd name="adj" fmla="val 16667"/>
                  </a:avLst>
                </a:prstGeom>
                <a:solidFill>
                  <a:srgbClr val="008000">
                    <a:alpha val="25098"/>
                  </a:srgbClr>
                </a:solidFill>
                <a:ln w="12700" algn="in">
                  <a:solidFill>
                    <a:srgbClr val="008000"/>
                  </a:solidFill>
                  <a:round/>
                  <a:headEnd/>
                  <a:tailEnd/>
                </a:ln>
              </p:spPr>
              <p:txBody>
                <a:bodyPr lIns="36576" tIns="36576" rIns="36576" bIns="36576"/>
                <a:lstStyle/>
                <a:p>
                  <a:pPr algn="ctr"/>
                  <a:r>
                    <a:rPr lang="en-US" sz="1100" b="0">
                      <a:solidFill>
                        <a:srgbClr val="000000"/>
                      </a:solidFill>
                      <a:latin typeface="Tahoma" pitchFamily="34" charset="0"/>
                    </a:rPr>
                    <a:t>Section</a:t>
                  </a:r>
                  <a:br>
                    <a:rPr lang="en-US" sz="1100" b="0">
                      <a:solidFill>
                        <a:srgbClr val="000000"/>
                      </a:solidFill>
                      <a:latin typeface="Tahoma" pitchFamily="34" charset="0"/>
                    </a:rPr>
                  </a:br>
                  <a:r>
                    <a:rPr lang="en-US" sz="1100" b="0">
                      <a:solidFill>
                        <a:srgbClr val="000000"/>
                      </a:solidFill>
                      <a:latin typeface="Tahoma" pitchFamily="34" charset="0"/>
                    </a:rPr>
                    <a:t>Editor</a:t>
                  </a:r>
                  <a:endParaRPr lang="en-US" b="0"/>
                </a:p>
              </p:txBody>
            </p:sp>
            <p:sp>
              <p:nvSpPr>
                <p:cNvPr id="73" name="AutoShape 62"/>
                <p:cNvSpPr>
                  <a:spLocks noChangeArrowheads="1"/>
                </p:cNvSpPr>
                <p:nvPr/>
              </p:nvSpPr>
              <p:spPr bwMode="auto">
                <a:xfrm>
                  <a:off x="110585250" y="112356900"/>
                  <a:ext cx="1485900" cy="342900"/>
                </a:xfrm>
                <a:prstGeom prst="roundRect">
                  <a:avLst>
                    <a:gd name="adj" fmla="val 16667"/>
                  </a:avLst>
                </a:prstGeom>
                <a:solidFill>
                  <a:srgbClr val="008000">
                    <a:alpha val="25098"/>
                  </a:srgbClr>
                </a:solidFill>
                <a:ln w="12700" algn="in">
                  <a:solidFill>
                    <a:srgbClr val="008000"/>
                  </a:solidFill>
                  <a:round/>
                  <a:headEnd/>
                  <a:tailEnd/>
                </a:ln>
              </p:spPr>
              <p:txBody>
                <a:bodyPr lIns="36576" tIns="36576" rIns="36576" bIns="36576"/>
                <a:lstStyle/>
                <a:p>
                  <a:pPr algn="ctr"/>
                  <a:r>
                    <a:rPr lang="en-US" sz="1200" b="0">
                      <a:solidFill>
                        <a:srgbClr val="000000"/>
                      </a:solidFill>
                      <a:latin typeface="Tahoma" pitchFamily="34" charset="0"/>
                    </a:rPr>
                    <a:t>Homepage Editor</a:t>
                  </a:r>
                  <a:endParaRPr lang="en-US" b="0"/>
                </a:p>
              </p:txBody>
            </p:sp>
            <p:sp>
              <p:nvSpPr>
                <p:cNvPr id="74" name="AutoShape 63"/>
                <p:cNvSpPr>
                  <a:spLocks noChangeArrowheads="1"/>
                </p:cNvSpPr>
                <p:nvPr/>
              </p:nvSpPr>
              <p:spPr bwMode="auto">
                <a:xfrm>
                  <a:off x="110413800" y="110871000"/>
                  <a:ext cx="685800" cy="571500"/>
                </a:xfrm>
                <a:prstGeom prst="roundRect">
                  <a:avLst>
                    <a:gd name="adj" fmla="val 16667"/>
                  </a:avLst>
                </a:prstGeom>
                <a:solidFill>
                  <a:srgbClr val="008000">
                    <a:alpha val="25098"/>
                  </a:srgbClr>
                </a:solidFill>
                <a:ln w="12700" algn="in">
                  <a:solidFill>
                    <a:srgbClr val="008000"/>
                  </a:solidFill>
                  <a:round/>
                  <a:headEnd/>
                  <a:tailEnd/>
                </a:ln>
              </p:spPr>
              <p:txBody>
                <a:bodyPr lIns="36576" tIns="36576" rIns="36576" bIns="36576"/>
                <a:lstStyle/>
                <a:p>
                  <a:pPr algn="ctr"/>
                  <a:r>
                    <a:rPr lang="en-US" sz="1100" b="0">
                      <a:solidFill>
                        <a:srgbClr val="000000"/>
                      </a:solidFill>
                      <a:latin typeface="Tahoma" pitchFamily="34" charset="0"/>
                    </a:rPr>
                    <a:t>Section</a:t>
                  </a:r>
                  <a:br>
                    <a:rPr lang="en-US" sz="1100" b="0">
                      <a:solidFill>
                        <a:srgbClr val="000000"/>
                      </a:solidFill>
                      <a:latin typeface="Tahoma" pitchFamily="34" charset="0"/>
                    </a:rPr>
                  </a:br>
                  <a:r>
                    <a:rPr lang="en-US" sz="1100" b="0">
                      <a:solidFill>
                        <a:srgbClr val="000000"/>
                      </a:solidFill>
                      <a:latin typeface="Tahoma" pitchFamily="34" charset="0"/>
                    </a:rPr>
                    <a:t>Editor</a:t>
                  </a:r>
                  <a:endParaRPr lang="en-US" b="0"/>
                </a:p>
              </p:txBody>
            </p:sp>
            <p:sp>
              <p:nvSpPr>
                <p:cNvPr id="75" name="AutoShape 64"/>
                <p:cNvSpPr>
                  <a:spLocks noChangeArrowheads="1"/>
                </p:cNvSpPr>
                <p:nvPr/>
              </p:nvSpPr>
              <p:spPr bwMode="auto">
                <a:xfrm>
                  <a:off x="111899700" y="111156750"/>
                  <a:ext cx="685800" cy="571500"/>
                </a:xfrm>
                <a:prstGeom prst="roundRect">
                  <a:avLst>
                    <a:gd name="adj" fmla="val 16667"/>
                  </a:avLst>
                </a:prstGeom>
                <a:solidFill>
                  <a:srgbClr val="008000">
                    <a:alpha val="25098"/>
                  </a:srgbClr>
                </a:solidFill>
                <a:ln w="12700" algn="in">
                  <a:solidFill>
                    <a:srgbClr val="008000"/>
                  </a:solidFill>
                  <a:round/>
                  <a:headEnd/>
                  <a:tailEnd/>
                </a:ln>
              </p:spPr>
              <p:txBody>
                <a:bodyPr lIns="36576" tIns="36576" rIns="36576" bIns="36576"/>
                <a:lstStyle/>
                <a:p>
                  <a:pPr algn="ctr"/>
                  <a:r>
                    <a:rPr lang="en-US" sz="1100" b="0">
                      <a:solidFill>
                        <a:srgbClr val="000000"/>
                      </a:solidFill>
                      <a:latin typeface="Tahoma" pitchFamily="34" charset="0"/>
                    </a:rPr>
                    <a:t>Section</a:t>
                  </a:r>
                  <a:br>
                    <a:rPr lang="en-US" sz="1100" b="0">
                      <a:solidFill>
                        <a:srgbClr val="000000"/>
                      </a:solidFill>
                      <a:latin typeface="Tahoma" pitchFamily="34" charset="0"/>
                    </a:rPr>
                  </a:br>
                  <a:r>
                    <a:rPr lang="en-US" sz="1100" b="0">
                      <a:solidFill>
                        <a:srgbClr val="000000"/>
                      </a:solidFill>
                      <a:latin typeface="Tahoma" pitchFamily="34" charset="0"/>
                    </a:rPr>
                    <a:t>Editor</a:t>
                  </a:r>
                  <a:endParaRPr lang="en-US" b="0"/>
                </a:p>
              </p:txBody>
            </p:sp>
            <p:sp>
              <p:nvSpPr>
                <p:cNvPr id="76" name="Line 65"/>
                <p:cNvSpPr>
                  <a:spLocks noChangeShapeType="1"/>
                </p:cNvSpPr>
                <p:nvPr/>
              </p:nvSpPr>
              <p:spPr bwMode="auto">
                <a:xfrm flipH="1">
                  <a:off x="110756700" y="110413800"/>
                  <a:ext cx="342900" cy="457200"/>
                </a:xfrm>
                <a:prstGeom prst="line">
                  <a:avLst/>
                </a:prstGeom>
                <a:noFill/>
                <a:ln w="25400">
                  <a:solidFill>
                    <a:srgbClr val="000000"/>
                  </a:solidFill>
                  <a:round/>
                  <a:headEnd/>
                  <a:tailEnd/>
                </a:ln>
              </p:spPr>
              <p:txBody>
                <a:bodyPr lIns="36576" tIns="36576" rIns="36576" bIns="36576"/>
                <a:lstStyle/>
                <a:p>
                  <a:endParaRPr lang="en-US" b="0"/>
                </a:p>
              </p:txBody>
            </p:sp>
            <p:sp>
              <p:nvSpPr>
                <p:cNvPr id="77" name="Line 66"/>
                <p:cNvSpPr>
                  <a:spLocks noChangeShapeType="1"/>
                </p:cNvSpPr>
                <p:nvPr/>
              </p:nvSpPr>
              <p:spPr bwMode="auto">
                <a:xfrm>
                  <a:off x="112242600" y="110413800"/>
                  <a:ext cx="0" cy="742950"/>
                </a:xfrm>
                <a:prstGeom prst="line">
                  <a:avLst/>
                </a:prstGeom>
                <a:noFill/>
                <a:ln w="25400">
                  <a:solidFill>
                    <a:srgbClr val="000000"/>
                  </a:solidFill>
                  <a:round/>
                  <a:headEnd/>
                  <a:tailEnd/>
                </a:ln>
              </p:spPr>
              <p:txBody>
                <a:bodyPr lIns="36576" tIns="36576" rIns="36576" bIns="36576"/>
                <a:lstStyle/>
                <a:p>
                  <a:endParaRPr lang="en-US" b="0"/>
                </a:p>
              </p:txBody>
            </p:sp>
            <p:sp>
              <p:nvSpPr>
                <p:cNvPr id="78" name="Line 67"/>
                <p:cNvSpPr>
                  <a:spLocks noChangeShapeType="1"/>
                </p:cNvSpPr>
                <p:nvPr/>
              </p:nvSpPr>
              <p:spPr bwMode="auto">
                <a:xfrm flipH="1">
                  <a:off x="111099600" y="110413800"/>
                  <a:ext cx="685800" cy="1943100"/>
                </a:xfrm>
                <a:prstGeom prst="line">
                  <a:avLst/>
                </a:prstGeom>
                <a:noFill/>
                <a:ln w="25400">
                  <a:solidFill>
                    <a:srgbClr val="000000"/>
                  </a:solidFill>
                  <a:round/>
                  <a:headEnd/>
                  <a:tailEnd/>
                </a:ln>
              </p:spPr>
              <p:txBody>
                <a:bodyPr lIns="36576" tIns="36576" rIns="36576" bIns="36576"/>
                <a:lstStyle/>
                <a:p>
                  <a:endParaRPr lang="en-US" b="0"/>
                </a:p>
              </p:txBody>
            </p:sp>
            <p:sp>
              <p:nvSpPr>
                <p:cNvPr id="79" name="Line 68"/>
                <p:cNvSpPr>
                  <a:spLocks noChangeShapeType="1"/>
                </p:cNvSpPr>
                <p:nvPr/>
              </p:nvSpPr>
              <p:spPr bwMode="auto">
                <a:xfrm>
                  <a:off x="113157000" y="110413800"/>
                  <a:ext cx="228600" cy="342900"/>
                </a:xfrm>
                <a:prstGeom prst="line">
                  <a:avLst/>
                </a:prstGeom>
                <a:noFill/>
                <a:ln w="25400">
                  <a:solidFill>
                    <a:srgbClr val="000000"/>
                  </a:solidFill>
                  <a:round/>
                  <a:headEnd/>
                  <a:tailEnd/>
                </a:ln>
              </p:spPr>
              <p:txBody>
                <a:bodyPr lIns="36576" tIns="36576" rIns="36576" bIns="36576"/>
                <a:lstStyle/>
                <a:p>
                  <a:endParaRPr lang="en-US" b="0"/>
                </a:p>
              </p:txBody>
            </p:sp>
            <p:sp>
              <p:nvSpPr>
                <p:cNvPr id="80" name="Line 69"/>
                <p:cNvSpPr>
                  <a:spLocks noChangeShapeType="1"/>
                </p:cNvSpPr>
                <p:nvPr/>
              </p:nvSpPr>
              <p:spPr bwMode="auto">
                <a:xfrm>
                  <a:off x="113499900" y="111328200"/>
                  <a:ext cx="171450" cy="285750"/>
                </a:xfrm>
                <a:prstGeom prst="line">
                  <a:avLst/>
                </a:prstGeom>
                <a:noFill/>
                <a:ln w="25400">
                  <a:solidFill>
                    <a:srgbClr val="000000"/>
                  </a:solidFill>
                  <a:round/>
                  <a:headEnd/>
                  <a:tailEnd/>
                </a:ln>
              </p:spPr>
              <p:txBody>
                <a:bodyPr lIns="36576" tIns="36576" rIns="36576" bIns="36576"/>
                <a:lstStyle/>
                <a:p>
                  <a:endParaRPr lang="en-US" b="0"/>
                </a:p>
              </p:txBody>
            </p:sp>
            <p:sp>
              <p:nvSpPr>
                <p:cNvPr id="81" name="Line 70"/>
                <p:cNvSpPr>
                  <a:spLocks noChangeShapeType="1"/>
                </p:cNvSpPr>
                <p:nvPr/>
              </p:nvSpPr>
              <p:spPr bwMode="auto">
                <a:xfrm flipH="1">
                  <a:off x="112756950" y="111328200"/>
                  <a:ext cx="400050" cy="628650"/>
                </a:xfrm>
                <a:prstGeom prst="line">
                  <a:avLst/>
                </a:prstGeom>
                <a:noFill/>
                <a:ln w="25400">
                  <a:solidFill>
                    <a:srgbClr val="000000"/>
                  </a:solidFill>
                  <a:round/>
                  <a:headEnd/>
                  <a:tailEnd/>
                </a:ln>
              </p:spPr>
              <p:txBody>
                <a:bodyPr lIns="36576" tIns="36576" rIns="36576" bIns="36576"/>
                <a:lstStyle/>
                <a:p>
                  <a:endParaRPr lang="en-US" b="0"/>
                </a:p>
              </p:txBody>
            </p:sp>
            <p:sp>
              <p:nvSpPr>
                <p:cNvPr id="82" name="AutoShape 71"/>
                <p:cNvSpPr>
                  <a:spLocks noChangeArrowheads="1"/>
                </p:cNvSpPr>
                <p:nvPr/>
              </p:nvSpPr>
              <p:spPr bwMode="auto">
                <a:xfrm>
                  <a:off x="113328450" y="109728000"/>
                  <a:ext cx="857250" cy="285750"/>
                </a:xfrm>
                <a:prstGeom prst="roundRect">
                  <a:avLst>
                    <a:gd name="adj" fmla="val 16667"/>
                  </a:avLst>
                </a:prstGeom>
                <a:solidFill>
                  <a:srgbClr val="008000"/>
                </a:solidFill>
                <a:ln w="9525" algn="in">
                  <a:solidFill>
                    <a:srgbClr val="000000"/>
                  </a:solidFill>
                  <a:round/>
                  <a:headEnd/>
                  <a:tailEnd/>
                </a:ln>
              </p:spPr>
              <p:txBody>
                <a:bodyPr lIns="36576" tIns="36576" rIns="36576" bIns="36576"/>
                <a:lstStyle/>
                <a:p>
                  <a:pPr algn="ctr"/>
                  <a:r>
                    <a:rPr lang="en-US" sz="1400" b="0">
                      <a:solidFill>
                        <a:srgbClr val="FFFFFF"/>
                      </a:solidFill>
                      <a:latin typeface="Tahoma" pitchFamily="34" charset="0"/>
                    </a:rPr>
                    <a:t>Subsite</a:t>
                  </a:r>
                  <a:endParaRPr lang="en-US" b="0"/>
                </a:p>
              </p:txBody>
            </p:sp>
          </p:grpSp>
        </p:grpSp>
        <p:sp>
          <p:nvSpPr>
            <p:cNvPr id="63" name="AutoShape 24"/>
            <p:cNvSpPr>
              <a:spLocks noChangeArrowheads="1"/>
            </p:cNvSpPr>
            <p:nvPr/>
          </p:nvSpPr>
          <p:spPr bwMode="auto">
            <a:xfrm>
              <a:off x="216987" y="1447800"/>
              <a:ext cx="8741955" cy="5257800"/>
            </a:xfrm>
            <a:prstGeom prst="roundRect">
              <a:avLst>
                <a:gd name="adj" fmla="val 10094"/>
              </a:avLst>
            </a:prstGeom>
            <a:noFill/>
            <a:ln w="25400" algn="in">
              <a:solidFill>
                <a:schemeClr val="tx1"/>
              </a:solidFill>
              <a:prstDash val="sysDot"/>
              <a:round/>
              <a:headEnd/>
              <a:tailEnd/>
            </a:ln>
          </p:spPr>
          <p:txBody>
            <a:bodyPr lIns="36576" tIns="36576" rIns="36576" bIns="36576"/>
            <a:lstStyle/>
            <a:p>
              <a:endParaRPr lang="en-US" b="0"/>
            </a:p>
          </p:txBody>
        </p:sp>
        <p:sp>
          <p:nvSpPr>
            <p:cNvPr id="64" name="AutoShape 39"/>
            <p:cNvSpPr>
              <a:spLocks noChangeArrowheads="1"/>
            </p:cNvSpPr>
            <p:nvPr/>
          </p:nvSpPr>
          <p:spPr bwMode="auto">
            <a:xfrm>
              <a:off x="5138057" y="1316719"/>
              <a:ext cx="1352182" cy="304176"/>
            </a:xfrm>
            <a:prstGeom prst="roundRect">
              <a:avLst>
                <a:gd name="adj" fmla="val 16667"/>
              </a:avLst>
            </a:prstGeom>
            <a:solidFill>
              <a:schemeClr val="bg1">
                <a:lumMod val="50000"/>
              </a:schemeClr>
            </a:solidFill>
            <a:ln w="9525" algn="in">
              <a:solidFill>
                <a:srgbClr val="000000"/>
              </a:solidFill>
              <a:round/>
              <a:headEnd/>
              <a:tailEnd/>
            </a:ln>
          </p:spPr>
          <p:txBody>
            <a:bodyPr lIns="36576" tIns="36576" rIns="36576" bIns="36576"/>
            <a:lstStyle/>
            <a:p>
              <a:pPr algn="ctr"/>
              <a:r>
                <a:rPr lang="en-US" sz="1400" b="0" dirty="0" smtClean="0">
                  <a:solidFill>
                    <a:srgbClr val="FFFFFF"/>
                  </a:solidFill>
                  <a:latin typeface="Tahoma" pitchFamily="34" charset="0"/>
                </a:rPr>
                <a:t>Entire Website</a:t>
              </a:r>
              <a:endParaRPr lang="en-US" b="0" dirty="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1"/>
          <p:cNvSpPr>
            <a:spLocks noGrp="1"/>
          </p:cNvSpPr>
          <p:nvPr>
            <p:ph type="body" sz="quarter" idx="10"/>
          </p:nvPr>
        </p:nvSpPr>
        <p:spPr bwMode="auto">
          <a:xfrm>
            <a:off x="414338" y="342900"/>
            <a:ext cx="8266112" cy="665163"/>
          </a:xfrm>
          <a:noFill/>
          <a:ln>
            <a:miter lim="800000"/>
            <a:headEnd/>
            <a:tailEnd/>
          </a:ln>
        </p:spPr>
        <p:txBody>
          <a:bodyPr vert="horz" wrap="square" numCol="1" compatLnSpc="1">
            <a:prstTxWarp prst="textNoShape">
              <a:avLst/>
            </a:prstTxWarp>
          </a:bodyPr>
          <a:lstStyle/>
          <a:p>
            <a:r>
              <a:rPr lang="en-US" smtClean="0">
                <a:latin typeface="Myriad Pro" pitchFamily="34" charset="0"/>
              </a:rPr>
              <a:t>Collections</a:t>
            </a:r>
          </a:p>
        </p:txBody>
      </p:sp>
      <p:sp>
        <p:nvSpPr>
          <p:cNvPr id="6147" name="Slide Number Placeholder 2"/>
          <p:cNvSpPr>
            <a:spLocks noGrp="1"/>
          </p:cNvSpPr>
          <p:nvPr>
            <p:ph type="sldNum" sz="quarter" idx="4294967295"/>
          </p:nvPr>
        </p:nvSpPr>
        <p:spPr bwMode="auto">
          <a:xfrm>
            <a:off x="4276725" y="6378575"/>
            <a:ext cx="593725" cy="182563"/>
          </a:xfrm>
          <a:prstGeom prst="rect">
            <a:avLst/>
          </a:prstGeom>
          <a:noFill/>
          <a:ln>
            <a:miter lim="800000"/>
            <a:headEnd/>
            <a:tailEnd/>
          </a:ln>
        </p:spPr>
        <p:txBody>
          <a:bodyPr wrap="square" numCol="1" compatLnSpc="1">
            <a:prstTxWarp prst="textNoShape">
              <a:avLst/>
            </a:prstTxWarp>
          </a:bodyPr>
          <a:lstStyle/>
          <a:p>
            <a:pPr fontAlgn="base">
              <a:spcBef>
                <a:spcPct val="0"/>
              </a:spcBef>
              <a:spcAft>
                <a:spcPct val="0"/>
              </a:spcAft>
            </a:pPr>
            <a:fld id="{E6CB5443-2757-4F54-99EA-0B7162FA9752}" type="slidenum">
              <a:rPr lang="en-US">
                <a:latin typeface="Myriad Pro" pitchFamily="34" charset="0"/>
              </a:rPr>
              <a:pPr fontAlgn="base">
                <a:spcBef>
                  <a:spcPct val="0"/>
                </a:spcBef>
                <a:spcAft>
                  <a:spcPct val="0"/>
                </a:spcAft>
              </a:pPr>
              <a:t>4</a:t>
            </a:fld>
            <a:endParaRPr lang="en-US">
              <a:latin typeface="Myriad Pro" pitchFamily="34" charset="0"/>
            </a:endParaRPr>
          </a:p>
        </p:txBody>
      </p:sp>
      <p:sp>
        <p:nvSpPr>
          <p:cNvPr id="6148" name="Content Placeholder 3"/>
          <p:cNvSpPr>
            <a:spLocks noGrp="1"/>
          </p:cNvSpPr>
          <p:nvPr>
            <p:ph sz="quarter" idx="12"/>
          </p:nvPr>
        </p:nvSpPr>
        <p:spPr bwMode="auto">
          <a:xfrm>
            <a:off x="414338" y="1558925"/>
            <a:ext cx="8266112" cy="4283075"/>
          </a:xfrm>
          <a:noFill/>
          <a:ln>
            <a:miter lim="800000"/>
            <a:headEnd/>
            <a:tailEnd/>
          </a:ln>
        </p:spPr>
        <p:txBody>
          <a:bodyPr wrap="square" numCol="1" anchor="t" anchorCtr="0" compatLnSpc="1">
            <a:prstTxWarp prst="textNoShape">
              <a:avLst/>
            </a:prstTxWarp>
          </a:bodyPr>
          <a:lstStyle/>
          <a:p>
            <a:pPr>
              <a:buFont typeface="Arial" pitchFamily="34" charset="0"/>
              <a:buChar char="•"/>
            </a:pPr>
            <a:r>
              <a:rPr lang="en-US" smtClean="0">
                <a:latin typeface="Myriad Pro" pitchFamily="34" charset="0"/>
                <a:cs typeface="Arial" pitchFamily="34" charset="0"/>
              </a:rPr>
              <a:t>Group calendars from sites, channels, and sections into Collections.  These Collections enable the ability to post calendar events to the calendars within the Collection</a:t>
            </a:r>
          </a:p>
          <a:p>
            <a:pPr>
              <a:buFont typeface="Arial" pitchFamily="34" charset="0"/>
              <a:buChar char="•"/>
            </a:pPr>
            <a:endParaRPr lang="en-US" smtClean="0">
              <a:latin typeface="Myriad Pro" pitchFamily="34" charset="0"/>
            </a:endParaRPr>
          </a:p>
          <a:p>
            <a:pPr>
              <a:buFont typeface="Arial" pitchFamily="34" charset="0"/>
              <a:buChar char="•"/>
            </a:pPr>
            <a:r>
              <a:rPr lang="en-US" smtClean="0">
                <a:latin typeface="Myriad Pro" pitchFamily="34" charset="0"/>
              </a:rPr>
              <a:t>Collection Examples</a:t>
            </a:r>
          </a:p>
          <a:p>
            <a:pPr lvl="1">
              <a:buFont typeface="Arial" pitchFamily="34" charset="0"/>
              <a:buChar char="•"/>
            </a:pPr>
            <a:r>
              <a:rPr lang="en-US" smtClean="0">
                <a:latin typeface="Myriad Pro" pitchFamily="34" charset="0"/>
              </a:rPr>
              <a:t>District calendar (</a:t>
            </a:r>
            <a:r>
              <a:rPr lang="en-US" i="1" smtClean="0">
                <a:latin typeface="Myriad Pro" pitchFamily="34" charset="0"/>
              </a:rPr>
              <a:t>so schools &amp; sections can share events</a:t>
            </a:r>
            <a:r>
              <a:rPr lang="en-US" smtClean="0">
                <a:latin typeface="Myriad Pro" pitchFamily="34" charset="0"/>
              </a:rPr>
              <a:t>)</a:t>
            </a:r>
          </a:p>
          <a:p>
            <a:pPr lvl="1">
              <a:buFont typeface="Arial" pitchFamily="34" charset="0"/>
              <a:buChar char="•"/>
            </a:pPr>
            <a:r>
              <a:rPr lang="en-US" smtClean="0">
                <a:latin typeface="Myriad Pro" pitchFamily="34" charset="0"/>
              </a:rPr>
              <a:t>All school calendars</a:t>
            </a:r>
          </a:p>
          <a:p>
            <a:pPr lvl="1">
              <a:buFont typeface="Arial" pitchFamily="34" charset="0"/>
              <a:buChar char="•"/>
            </a:pPr>
            <a:r>
              <a:rPr lang="en-US" smtClean="0">
                <a:latin typeface="Myriad Pro" pitchFamily="34" charset="0"/>
              </a:rPr>
              <a:t>Elementary school calendars</a:t>
            </a:r>
          </a:p>
          <a:p>
            <a:pPr lvl="1">
              <a:buFont typeface="Arial" pitchFamily="34" charset="0"/>
              <a:buChar char="•"/>
            </a:pPr>
            <a:r>
              <a:rPr lang="en-US" smtClean="0">
                <a:latin typeface="Myriad Pro" pitchFamily="34" charset="0"/>
              </a:rPr>
              <a:t>Athletic team calendars</a:t>
            </a:r>
          </a:p>
          <a:p>
            <a:pPr lvl="1">
              <a:buFont typeface="Arial" pitchFamily="34" charset="0"/>
              <a:buChar char="•"/>
            </a:pPr>
            <a:r>
              <a:rPr lang="en-US" smtClean="0">
                <a:latin typeface="Myriad Pro" pitchFamily="34" charset="0"/>
              </a:rPr>
              <a:t>12</a:t>
            </a:r>
            <a:r>
              <a:rPr lang="en-US" baseline="30000" smtClean="0">
                <a:latin typeface="Myriad Pro" pitchFamily="34" charset="0"/>
              </a:rPr>
              <a:t>th</a:t>
            </a:r>
            <a:r>
              <a:rPr lang="en-US" smtClean="0">
                <a:latin typeface="Myriad Pro" pitchFamily="34" charset="0"/>
              </a:rPr>
              <a:t> grade teacher calendars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1"/>
          <p:cNvSpPr>
            <a:spLocks noGrp="1"/>
          </p:cNvSpPr>
          <p:nvPr>
            <p:ph type="body" sz="quarter" idx="10"/>
          </p:nvPr>
        </p:nvSpPr>
        <p:spPr bwMode="auto">
          <a:xfrm>
            <a:off x="414338" y="342900"/>
            <a:ext cx="8266112" cy="665163"/>
          </a:xfrm>
          <a:noFill/>
          <a:ln>
            <a:miter lim="800000"/>
            <a:headEnd/>
            <a:tailEnd/>
          </a:ln>
        </p:spPr>
        <p:txBody>
          <a:bodyPr vert="horz" wrap="square" numCol="1" compatLnSpc="1">
            <a:prstTxWarp prst="textNoShape">
              <a:avLst/>
            </a:prstTxWarp>
          </a:bodyPr>
          <a:lstStyle/>
          <a:p>
            <a:r>
              <a:rPr lang="en-US" smtClean="0">
                <a:latin typeface="Myriad Pro" pitchFamily="34" charset="0"/>
              </a:rPr>
              <a:t>Collections Procedure for Calendars equal to or above:</a:t>
            </a:r>
          </a:p>
        </p:txBody>
      </p:sp>
      <p:sp>
        <p:nvSpPr>
          <p:cNvPr id="7171" name="Slide Number Placeholder 2"/>
          <p:cNvSpPr>
            <a:spLocks noGrp="1"/>
          </p:cNvSpPr>
          <p:nvPr>
            <p:ph type="sldNum" sz="quarter" idx="4294967295"/>
          </p:nvPr>
        </p:nvSpPr>
        <p:spPr bwMode="auto">
          <a:xfrm>
            <a:off x="4276725" y="6378575"/>
            <a:ext cx="593725" cy="182563"/>
          </a:xfrm>
          <a:prstGeom prst="rect">
            <a:avLst/>
          </a:prstGeom>
          <a:noFill/>
          <a:ln>
            <a:miter lim="800000"/>
            <a:headEnd/>
            <a:tailEnd/>
          </a:ln>
        </p:spPr>
        <p:txBody>
          <a:bodyPr wrap="square" numCol="1" compatLnSpc="1">
            <a:prstTxWarp prst="textNoShape">
              <a:avLst/>
            </a:prstTxWarp>
          </a:bodyPr>
          <a:lstStyle/>
          <a:p>
            <a:pPr fontAlgn="base">
              <a:spcBef>
                <a:spcPct val="0"/>
              </a:spcBef>
              <a:spcAft>
                <a:spcPct val="0"/>
              </a:spcAft>
            </a:pPr>
            <a:fld id="{EAEC2EAF-518E-4B18-B673-0F07BE892F9E}" type="slidenum">
              <a:rPr lang="en-US">
                <a:latin typeface="Myriad Pro" pitchFamily="34" charset="0"/>
              </a:rPr>
              <a:pPr fontAlgn="base">
                <a:spcBef>
                  <a:spcPct val="0"/>
                </a:spcBef>
                <a:spcAft>
                  <a:spcPct val="0"/>
                </a:spcAft>
              </a:pPr>
              <a:t>5</a:t>
            </a:fld>
            <a:endParaRPr lang="en-US">
              <a:latin typeface="Myriad Pro" pitchFamily="34" charset="0"/>
            </a:endParaRPr>
          </a:p>
        </p:txBody>
      </p:sp>
      <p:grpSp>
        <p:nvGrpSpPr>
          <p:cNvPr id="2" name="Group 12"/>
          <p:cNvGrpSpPr>
            <a:grpSpLocks/>
          </p:cNvGrpSpPr>
          <p:nvPr/>
        </p:nvGrpSpPr>
        <p:grpSpPr bwMode="auto">
          <a:xfrm>
            <a:off x="79375" y="4154488"/>
            <a:ext cx="2230438" cy="1957387"/>
            <a:chOff x="213360" y="4078387"/>
            <a:chExt cx="2230229" cy="1957606"/>
          </a:xfrm>
        </p:grpSpPr>
        <p:pic>
          <p:nvPicPr>
            <p:cNvPr id="7198" name="Picture 63"/>
            <p:cNvPicPr>
              <a:picLocks noChangeAspect="1" noChangeArrowheads="1"/>
            </p:cNvPicPr>
            <p:nvPr/>
          </p:nvPicPr>
          <p:blipFill>
            <a:blip r:embed="rId2"/>
            <a:srcRect/>
            <a:stretch>
              <a:fillRect/>
            </a:stretch>
          </p:blipFill>
          <p:spPr bwMode="auto">
            <a:xfrm>
              <a:off x="642937" y="4078387"/>
              <a:ext cx="1304925" cy="1311275"/>
            </a:xfrm>
            <a:prstGeom prst="rect">
              <a:avLst/>
            </a:prstGeom>
            <a:noFill/>
            <a:ln w="9525" algn="in">
              <a:noFill/>
              <a:miter lim="800000"/>
              <a:headEnd/>
              <a:tailEnd/>
            </a:ln>
          </p:spPr>
        </p:pic>
        <p:sp>
          <p:nvSpPr>
            <p:cNvPr id="7199" name="TextBox 11"/>
            <p:cNvSpPr txBox="1">
              <a:spLocks noChangeArrowheads="1"/>
            </p:cNvSpPr>
            <p:nvPr/>
          </p:nvSpPr>
          <p:spPr bwMode="auto">
            <a:xfrm>
              <a:off x="213360" y="5389662"/>
              <a:ext cx="2230229" cy="646331"/>
            </a:xfrm>
            <a:prstGeom prst="rect">
              <a:avLst/>
            </a:prstGeom>
            <a:noFill/>
            <a:ln w="9525">
              <a:noFill/>
              <a:miter lim="800000"/>
              <a:headEnd/>
              <a:tailEnd/>
            </a:ln>
          </p:spPr>
          <p:txBody>
            <a:bodyPr>
              <a:spAutoFit/>
            </a:bodyPr>
            <a:lstStyle/>
            <a:p>
              <a:r>
                <a:rPr lang="en-US" b="1">
                  <a:latin typeface="Calibri" pitchFamily="34" charset="0"/>
                </a:rPr>
                <a:t>Originating Calendar</a:t>
              </a:r>
            </a:p>
            <a:p>
              <a:r>
                <a:rPr lang="en-US">
                  <a:latin typeface="Calibri" pitchFamily="34" charset="0"/>
                </a:rPr>
                <a:t>(Teacher A Calendar)</a:t>
              </a:r>
            </a:p>
          </p:txBody>
        </p:sp>
      </p:grpSp>
      <p:grpSp>
        <p:nvGrpSpPr>
          <p:cNvPr id="3" name="Group 22"/>
          <p:cNvGrpSpPr>
            <a:grpSpLocks/>
          </p:cNvGrpSpPr>
          <p:nvPr/>
        </p:nvGrpSpPr>
        <p:grpSpPr bwMode="auto">
          <a:xfrm>
            <a:off x="3871913" y="4154488"/>
            <a:ext cx="4619625" cy="1957387"/>
            <a:chOff x="3871479" y="4154587"/>
            <a:chExt cx="4619718" cy="1957606"/>
          </a:xfrm>
        </p:grpSpPr>
        <p:grpSp>
          <p:nvGrpSpPr>
            <p:cNvPr id="4" name="Group 13"/>
            <p:cNvGrpSpPr>
              <a:grpSpLocks/>
            </p:cNvGrpSpPr>
            <p:nvPr/>
          </p:nvGrpSpPr>
          <p:grpSpPr bwMode="auto">
            <a:xfrm>
              <a:off x="3871479" y="4154587"/>
              <a:ext cx="1996626" cy="1957606"/>
              <a:chOff x="213361" y="4078387"/>
              <a:chExt cx="1996626" cy="1957606"/>
            </a:xfrm>
          </p:grpSpPr>
          <p:pic>
            <p:nvPicPr>
              <p:cNvPr id="7196" name="Picture 63"/>
              <p:cNvPicPr>
                <a:picLocks noChangeAspect="1" noChangeArrowheads="1"/>
              </p:cNvPicPr>
              <p:nvPr/>
            </p:nvPicPr>
            <p:blipFill>
              <a:blip r:embed="rId2"/>
              <a:srcRect/>
              <a:stretch>
                <a:fillRect/>
              </a:stretch>
            </p:blipFill>
            <p:spPr bwMode="auto">
              <a:xfrm>
                <a:off x="642937" y="4078387"/>
                <a:ext cx="1304925" cy="1311275"/>
              </a:xfrm>
              <a:prstGeom prst="rect">
                <a:avLst/>
              </a:prstGeom>
              <a:noFill/>
              <a:ln w="9525" algn="in">
                <a:noFill/>
                <a:miter lim="800000"/>
                <a:headEnd/>
                <a:tailEnd/>
              </a:ln>
            </p:spPr>
          </p:pic>
          <p:sp>
            <p:nvSpPr>
              <p:cNvPr id="7197" name="TextBox 15"/>
              <p:cNvSpPr txBox="1">
                <a:spLocks noChangeArrowheads="1"/>
              </p:cNvSpPr>
              <p:nvPr/>
            </p:nvSpPr>
            <p:spPr bwMode="auto">
              <a:xfrm>
                <a:off x="213361" y="5389662"/>
                <a:ext cx="1996626" cy="646331"/>
              </a:xfrm>
              <a:prstGeom prst="rect">
                <a:avLst/>
              </a:prstGeom>
              <a:noFill/>
              <a:ln w="9525">
                <a:noFill/>
                <a:miter lim="800000"/>
                <a:headEnd/>
                <a:tailEnd/>
              </a:ln>
            </p:spPr>
            <p:txBody>
              <a:bodyPr>
                <a:spAutoFit/>
              </a:bodyPr>
              <a:lstStyle/>
              <a:p>
                <a:pPr algn="ctr"/>
                <a:r>
                  <a:rPr lang="en-US">
                    <a:latin typeface="Calibri" pitchFamily="34" charset="0"/>
                  </a:rPr>
                  <a:t>Teacher B</a:t>
                </a:r>
                <a:br>
                  <a:rPr lang="en-US">
                    <a:latin typeface="Calibri" pitchFamily="34" charset="0"/>
                  </a:rPr>
                </a:br>
                <a:r>
                  <a:rPr lang="en-US">
                    <a:latin typeface="Calibri" pitchFamily="34" charset="0"/>
                  </a:rPr>
                  <a:t>Calendar</a:t>
                </a:r>
              </a:p>
            </p:txBody>
          </p:sp>
        </p:grpSp>
        <p:grpSp>
          <p:nvGrpSpPr>
            <p:cNvPr id="5" name="Group 16"/>
            <p:cNvGrpSpPr>
              <a:grpSpLocks/>
            </p:cNvGrpSpPr>
            <p:nvPr/>
          </p:nvGrpSpPr>
          <p:grpSpPr bwMode="auto">
            <a:xfrm>
              <a:off x="5299369" y="4154587"/>
              <a:ext cx="1886902" cy="1957606"/>
              <a:chOff x="213361" y="4078387"/>
              <a:chExt cx="1886902" cy="1957606"/>
            </a:xfrm>
          </p:grpSpPr>
          <p:pic>
            <p:nvPicPr>
              <p:cNvPr id="7194" name="Picture 63"/>
              <p:cNvPicPr>
                <a:picLocks noChangeAspect="1" noChangeArrowheads="1"/>
              </p:cNvPicPr>
              <p:nvPr/>
            </p:nvPicPr>
            <p:blipFill>
              <a:blip r:embed="rId2"/>
              <a:srcRect/>
              <a:stretch>
                <a:fillRect/>
              </a:stretch>
            </p:blipFill>
            <p:spPr bwMode="auto">
              <a:xfrm>
                <a:off x="642937" y="4078387"/>
                <a:ext cx="1304925" cy="1311275"/>
              </a:xfrm>
              <a:prstGeom prst="rect">
                <a:avLst/>
              </a:prstGeom>
              <a:noFill/>
              <a:ln w="9525" algn="in">
                <a:noFill/>
                <a:miter lim="800000"/>
                <a:headEnd/>
                <a:tailEnd/>
              </a:ln>
            </p:spPr>
          </p:pic>
          <p:sp>
            <p:nvSpPr>
              <p:cNvPr id="7195" name="TextBox 18"/>
              <p:cNvSpPr txBox="1">
                <a:spLocks noChangeArrowheads="1"/>
              </p:cNvSpPr>
              <p:nvPr/>
            </p:nvSpPr>
            <p:spPr bwMode="auto">
              <a:xfrm>
                <a:off x="213361" y="5389662"/>
                <a:ext cx="1886902" cy="646331"/>
              </a:xfrm>
              <a:prstGeom prst="rect">
                <a:avLst/>
              </a:prstGeom>
              <a:noFill/>
              <a:ln w="9525">
                <a:noFill/>
                <a:miter lim="800000"/>
                <a:headEnd/>
                <a:tailEnd/>
              </a:ln>
            </p:spPr>
            <p:txBody>
              <a:bodyPr>
                <a:spAutoFit/>
              </a:bodyPr>
              <a:lstStyle/>
              <a:p>
                <a:pPr algn="ctr"/>
                <a:r>
                  <a:rPr lang="en-US">
                    <a:latin typeface="Calibri" pitchFamily="34" charset="0"/>
                  </a:rPr>
                  <a:t>Teacher C</a:t>
                </a:r>
                <a:br>
                  <a:rPr lang="en-US">
                    <a:latin typeface="Calibri" pitchFamily="34" charset="0"/>
                  </a:rPr>
                </a:br>
                <a:r>
                  <a:rPr lang="en-US">
                    <a:latin typeface="Calibri" pitchFamily="34" charset="0"/>
                  </a:rPr>
                  <a:t>Calendar</a:t>
                </a:r>
              </a:p>
            </p:txBody>
          </p:sp>
        </p:grpSp>
        <p:grpSp>
          <p:nvGrpSpPr>
            <p:cNvPr id="6" name="Group 19"/>
            <p:cNvGrpSpPr>
              <a:grpSpLocks/>
            </p:cNvGrpSpPr>
            <p:nvPr/>
          </p:nvGrpSpPr>
          <p:grpSpPr bwMode="auto">
            <a:xfrm>
              <a:off x="6756695" y="4154587"/>
              <a:ext cx="1734502" cy="1957606"/>
              <a:chOff x="213361" y="4078387"/>
              <a:chExt cx="1734502" cy="1957606"/>
            </a:xfrm>
          </p:grpSpPr>
          <p:pic>
            <p:nvPicPr>
              <p:cNvPr id="7192" name="Picture 63"/>
              <p:cNvPicPr>
                <a:picLocks noChangeAspect="1" noChangeArrowheads="1"/>
              </p:cNvPicPr>
              <p:nvPr/>
            </p:nvPicPr>
            <p:blipFill>
              <a:blip r:embed="rId2"/>
              <a:srcRect/>
              <a:stretch>
                <a:fillRect/>
              </a:stretch>
            </p:blipFill>
            <p:spPr bwMode="auto">
              <a:xfrm>
                <a:off x="642937" y="4078387"/>
                <a:ext cx="1304925" cy="1311275"/>
              </a:xfrm>
              <a:prstGeom prst="rect">
                <a:avLst/>
              </a:prstGeom>
              <a:noFill/>
              <a:ln w="9525" algn="in">
                <a:noFill/>
                <a:miter lim="800000"/>
                <a:headEnd/>
                <a:tailEnd/>
              </a:ln>
            </p:spPr>
          </p:pic>
          <p:sp>
            <p:nvSpPr>
              <p:cNvPr id="7193" name="TextBox 21"/>
              <p:cNvSpPr txBox="1">
                <a:spLocks noChangeArrowheads="1"/>
              </p:cNvSpPr>
              <p:nvPr/>
            </p:nvSpPr>
            <p:spPr bwMode="auto">
              <a:xfrm>
                <a:off x="213361" y="5389662"/>
                <a:ext cx="1734502" cy="646331"/>
              </a:xfrm>
              <a:prstGeom prst="rect">
                <a:avLst/>
              </a:prstGeom>
              <a:noFill/>
              <a:ln w="9525">
                <a:noFill/>
                <a:miter lim="800000"/>
                <a:headEnd/>
                <a:tailEnd/>
              </a:ln>
            </p:spPr>
            <p:txBody>
              <a:bodyPr>
                <a:spAutoFit/>
              </a:bodyPr>
              <a:lstStyle/>
              <a:p>
                <a:pPr algn="ctr"/>
                <a:r>
                  <a:rPr lang="en-US">
                    <a:latin typeface="Calibri" pitchFamily="34" charset="0"/>
                  </a:rPr>
                  <a:t>Teacher D</a:t>
                </a:r>
                <a:br>
                  <a:rPr lang="en-US">
                    <a:latin typeface="Calibri" pitchFamily="34" charset="0"/>
                  </a:rPr>
                </a:br>
                <a:r>
                  <a:rPr lang="en-US">
                    <a:latin typeface="Calibri" pitchFamily="34" charset="0"/>
                  </a:rPr>
                  <a:t>Calendar</a:t>
                </a:r>
              </a:p>
            </p:txBody>
          </p:sp>
        </p:grpSp>
      </p:grpSp>
      <p:grpSp>
        <p:nvGrpSpPr>
          <p:cNvPr id="8" name="Group 26"/>
          <p:cNvGrpSpPr>
            <a:grpSpLocks/>
          </p:cNvGrpSpPr>
          <p:nvPr/>
        </p:nvGrpSpPr>
        <p:grpSpPr bwMode="auto">
          <a:xfrm>
            <a:off x="3565525" y="2303463"/>
            <a:ext cx="1857375" cy="1679575"/>
            <a:chOff x="352520" y="4078387"/>
            <a:chExt cx="1857466" cy="1680607"/>
          </a:xfrm>
        </p:grpSpPr>
        <p:pic>
          <p:nvPicPr>
            <p:cNvPr id="7185" name="Picture 63"/>
            <p:cNvPicPr>
              <a:picLocks noChangeAspect="1" noChangeArrowheads="1"/>
            </p:cNvPicPr>
            <p:nvPr/>
          </p:nvPicPr>
          <p:blipFill>
            <a:blip r:embed="rId2"/>
            <a:srcRect/>
            <a:stretch>
              <a:fillRect/>
            </a:stretch>
          </p:blipFill>
          <p:spPr bwMode="auto">
            <a:xfrm>
              <a:off x="642937" y="4078387"/>
              <a:ext cx="1304925" cy="1311275"/>
            </a:xfrm>
            <a:prstGeom prst="rect">
              <a:avLst/>
            </a:prstGeom>
            <a:noFill/>
            <a:ln w="9525" algn="in">
              <a:noFill/>
              <a:miter lim="800000"/>
              <a:headEnd/>
              <a:tailEnd/>
            </a:ln>
          </p:spPr>
        </p:pic>
        <p:sp>
          <p:nvSpPr>
            <p:cNvPr id="7186" name="TextBox 28"/>
            <p:cNvSpPr txBox="1">
              <a:spLocks noChangeArrowheads="1"/>
            </p:cNvSpPr>
            <p:nvPr/>
          </p:nvSpPr>
          <p:spPr bwMode="auto">
            <a:xfrm>
              <a:off x="352520" y="5389662"/>
              <a:ext cx="1857466" cy="369332"/>
            </a:xfrm>
            <a:prstGeom prst="rect">
              <a:avLst/>
            </a:prstGeom>
            <a:noFill/>
            <a:ln w="9525">
              <a:noFill/>
              <a:miter lim="800000"/>
              <a:headEnd/>
              <a:tailEnd/>
            </a:ln>
          </p:spPr>
          <p:txBody>
            <a:bodyPr>
              <a:spAutoFit/>
            </a:bodyPr>
            <a:lstStyle/>
            <a:p>
              <a:pPr algn="ctr"/>
              <a:r>
                <a:rPr lang="en-US" b="1">
                  <a:latin typeface="Calibri" pitchFamily="34" charset="0"/>
                </a:rPr>
                <a:t>School Calendar</a:t>
              </a:r>
            </a:p>
          </p:txBody>
        </p:sp>
      </p:grpSp>
      <p:grpSp>
        <p:nvGrpSpPr>
          <p:cNvPr id="9" name="Group 29"/>
          <p:cNvGrpSpPr>
            <a:grpSpLocks/>
          </p:cNvGrpSpPr>
          <p:nvPr/>
        </p:nvGrpSpPr>
        <p:grpSpPr bwMode="auto">
          <a:xfrm>
            <a:off x="6823075" y="1346200"/>
            <a:ext cx="1857375" cy="1681163"/>
            <a:chOff x="352520" y="4078387"/>
            <a:chExt cx="1857466" cy="1680607"/>
          </a:xfrm>
        </p:grpSpPr>
        <p:pic>
          <p:nvPicPr>
            <p:cNvPr id="7183" name="Picture 63"/>
            <p:cNvPicPr>
              <a:picLocks noChangeAspect="1" noChangeArrowheads="1"/>
            </p:cNvPicPr>
            <p:nvPr/>
          </p:nvPicPr>
          <p:blipFill>
            <a:blip r:embed="rId2"/>
            <a:srcRect/>
            <a:stretch>
              <a:fillRect/>
            </a:stretch>
          </p:blipFill>
          <p:spPr bwMode="auto">
            <a:xfrm>
              <a:off x="642937" y="4078387"/>
              <a:ext cx="1304925" cy="1311275"/>
            </a:xfrm>
            <a:prstGeom prst="rect">
              <a:avLst/>
            </a:prstGeom>
            <a:noFill/>
            <a:ln w="9525" algn="in">
              <a:noFill/>
              <a:miter lim="800000"/>
              <a:headEnd/>
              <a:tailEnd/>
            </a:ln>
          </p:spPr>
        </p:pic>
        <p:sp>
          <p:nvSpPr>
            <p:cNvPr id="7184" name="TextBox 31"/>
            <p:cNvSpPr txBox="1">
              <a:spLocks noChangeArrowheads="1"/>
            </p:cNvSpPr>
            <p:nvPr/>
          </p:nvSpPr>
          <p:spPr bwMode="auto">
            <a:xfrm>
              <a:off x="352520" y="5389662"/>
              <a:ext cx="1857466" cy="369332"/>
            </a:xfrm>
            <a:prstGeom prst="rect">
              <a:avLst/>
            </a:prstGeom>
            <a:noFill/>
            <a:ln w="9525">
              <a:noFill/>
              <a:miter lim="800000"/>
              <a:headEnd/>
              <a:tailEnd/>
            </a:ln>
          </p:spPr>
          <p:txBody>
            <a:bodyPr>
              <a:spAutoFit/>
            </a:bodyPr>
            <a:lstStyle/>
            <a:p>
              <a:pPr algn="ctr"/>
              <a:r>
                <a:rPr lang="en-US" b="1">
                  <a:latin typeface="Calibri" pitchFamily="34" charset="0"/>
                </a:rPr>
                <a:t>District Calendar</a:t>
              </a:r>
            </a:p>
          </p:txBody>
        </p:sp>
      </p:grpSp>
      <p:grpSp>
        <p:nvGrpSpPr>
          <p:cNvPr id="32" name="Group 31"/>
          <p:cNvGrpSpPr/>
          <p:nvPr/>
        </p:nvGrpSpPr>
        <p:grpSpPr>
          <a:xfrm>
            <a:off x="2375535" y="4263346"/>
            <a:ext cx="1735866" cy="1037994"/>
            <a:chOff x="2375535" y="4263346"/>
            <a:chExt cx="1735866" cy="1037994"/>
          </a:xfrm>
        </p:grpSpPr>
        <p:sp>
          <p:nvSpPr>
            <p:cNvPr id="7181" name="AutoShape 68"/>
            <p:cNvSpPr>
              <a:spLocks noChangeArrowheads="1"/>
            </p:cNvSpPr>
            <p:nvPr/>
          </p:nvSpPr>
          <p:spPr bwMode="auto">
            <a:xfrm>
              <a:off x="2396901" y="4844102"/>
              <a:ext cx="1714500" cy="457238"/>
            </a:xfrm>
            <a:prstGeom prst="rightArrow">
              <a:avLst>
                <a:gd name="adj1" fmla="val 50000"/>
                <a:gd name="adj2" fmla="val 93750"/>
              </a:avLst>
            </a:prstGeom>
            <a:solidFill>
              <a:srgbClr val="808080"/>
            </a:solidFill>
            <a:ln w="9525" algn="in">
              <a:solidFill>
                <a:srgbClr val="000000"/>
              </a:solidFill>
              <a:miter lim="800000"/>
              <a:headEnd/>
              <a:tailEnd/>
            </a:ln>
          </p:spPr>
          <p:txBody>
            <a:bodyPr lIns="36576" tIns="36576" rIns="36576" bIns="36576"/>
            <a:lstStyle/>
            <a:p>
              <a:pPr eaLnBrk="0" hangingPunct="0"/>
              <a:endParaRPr lang="en-US">
                <a:latin typeface="Calibri" pitchFamily="34" charset="0"/>
              </a:endParaRPr>
            </a:p>
          </p:txBody>
        </p:sp>
        <p:sp>
          <p:nvSpPr>
            <p:cNvPr id="7182" name="TextBox 37"/>
            <p:cNvSpPr txBox="1">
              <a:spLocks noChangeArrowheads="1"/>
            </p:cNvSpPr>
            <p:nvPr/>
          </p:nvSpPr>
          <p:spPr bwMode="auto">
            <a:xfrm>
              <a:off x="2375535" y="4263346"/>
              <a:ext cx="1648778" cy="646385"/>
            </a:xfrm>
            <a:prstGeom prst="rect">
              <a:avLst/>
            </a:prstGeom>
            <a:noFill/>
            <a:ln w="9525">
              <a:noFill/>
              <a:miter lim="800000"/>
              <a:headEnd/>
              <a:tailEnd/>
            </a:ln>
          </p:spPr>
          <p:txBody>
            <a:bodyPr>
              <a:spAutoFit/>
            </a:bodyPr>
            <a:lstStyle/>
            <a:p>
              <a:r>
                <a:rPr lang="en-US" b="1">
                  <a:latin typeface="Calibri" pitchFamily="34" charset="0"/>
                </a:rPr>
                <a:t>Events Require Approval</a:t>
              </a:r>
            </a:p>
          </p:txBody>
        </p:sp>
      </p:grpSp>
      <p:grpSp>
        <p:nvGrpSpPr>
          <p:cNvPr id="36" name="Group 35"/>
          <p:cNvGrpSpPr/>
          <p:nvPr/>
        </p:nvGrpSpPr>
        <p:grpSpPr>
          <a:xfrm>
            <a:off x="5130864" y="1719165"/>
            <a:ext cx="1933287" cy="876480"/>
            <a:chOff x="5130864" y="1719165"/>
            <a:chExt cx="1933287" cy="876480"/>
          </a:xfrm>
        </p:grpSpPr>
        <p:sp>
          <p:nvSpPr>
            <p:cNvPr id="7179" name="AutoShape 68"/>
            <p:cNvSpPr>
              <a:spLocks noChangeArrowheads="1"/>
            </p:cNvSpPr>
            <p:nvPr/>
          </p:nvSpPr>
          <p:spPr bwMode="auto">
            <a:xfrm rot="20323027">
              <a:off x="5349651" y="2138407"/>
              <a:ext cx="1714500" cy="457238"/>
            </a:xfrm>
            <a:prstGeom prst="rightArrow">
              <a:avLst>
                <a:gd name="adj1" fmla="val 50000"/>
                <a:gd name="adj2" fmla="val 93750"/>
              </a:avLst>
            </a:prstGeom>
            <a:solidFill>
              <a:srgbClr val="808080"/>
            </a:solidFill>
            <a:ln w="9525" algn="in">
              <a:solidFill>
                <a:srgbClr val="000000"/>
              </a:solidFill>
              <a:miter lim="800000"/>
              <a:headEnd/>
              <a:tailEnd/>
            </a:ln>
          </p:spPr>
          <p:txBody>
            <a:bodyPr lIns="36576" tIns="36576" rIns="36576" bIns="36576"/>
            <a:lstStyle/>
            <a:p>
              <a:pPr eaLnBrk="0" hangingPunct="0"/>
              <a:endParaRPr lang="en-US">
                <a:latin typeface="Calibri" pitchFamily="34" charset="0"/>
              </a:endParaRPr>
            </a:p>
          </p:txBody>
        </p:sp>
        <p:sp>
          <p:nvSpPr>
            <p:cNvPr id="7180" name="TextBox 40"/>
            <p:cNvSpPr txBox="1">
              <a:spLocks noChangeArrowheads="1"/>
            </p:cNvSpPr>
            <p:nvPr/>
          </p:nvSpPr>
          <p:spPr bwMode="auto">
            <a:xfrm rot="20323027">
              <a:off x="5130864" y="1719165"/>
              <a:ext cx="1648778" cy="646385"/>
            </a:xfrm>
            <a:prstGeom prst="rect">
              <a:avLst/>
            </a:prstGeom>
            <a:noFill/>
            <a:ln w="9525">
              <a:noFill/>
              <a:miter lim="800000"/>
              <a:headEnd/>
              <a:tailEnd/>
            </a:ln>
          </p:spPr>
          <p:txBody>
            <a:bodyPr>
              <a:spAutoFit/>
            </a:bodyPr>
            <a:lstStyle/>
            <a:p>
              <a:r>
                <a:rPr lang="en-US" b="1" dirty="0">
                  <a:latin typeface="Calibri" pitchFamily="34" charset="0"/>
                </a:rPr>
                <a:t>Events Require Approval</a:t>
              </a:r>
            </a:p>
          </p:txBody>
        </p:sp>
      </p:grpSp>
      <p:grpSp>
        <p:nvGrpSpPr>
          <p:cNvPr id="35" name="Group 34"/>
          <p:cNvGrpSpPr/>
          <p:nvPr/>
        </p:nvGrpSpPr>
        <p:grpSpPr>
          <a:xfrm>
            <a:off x="1909145" y="2891646"/>
            <a:ext cx="1938250" cy="888521"/>
            <a:chOff x="1909145" y="2891646"/>
            <a:chExt cx="1938250" cy="888521"/>
          </a:xfrm>
        </p:grpSpPr>
        <p:sp>
          <p:nvSpPr>
            <p:cNvPr id="7188" name="TextBox 24"/>
            <p:cNvSpPr txBox="1">
              <a:spLocks noChangeArrowheads="1"/>
            </p:cNvSpPr>
            <p:nvPr/>
          </p:nvSpPr>
          <p:spPr bwMode="auto">
            <a:xfrm rot="20323027">
              <a:off x="1909145" y="2891646"/>
              <a:ext cx="1648778" cy="646385"/>
            </a:xfrm>
            <a:prstGeom prst="rect">
              <a:avLst/>
            </a:prstGeom>
            <a:noFill/>
            <a:ln w="9525">
              <a:noFill/>
              <a:miter lim="800000"/>
              <a:headEnd/>
              <a:tailEnd/>
            </a:ln>
          </p:spPr>
          <p:txBody>
            <a:bodyPr>
              <a:spAutoFit/>
            </a:bodyPr>
            <a:lstStyle/>
            <a:p>
              <a:r>
                <a:rPr lang="en-US" b="1" dirty="0">
                  <a:latin typeface="Calibri" pitchFamily="34" charset="0"/>
                </a:rPr>
                <a:t>Events Require Approval</a:t>
              </a:r>
            </a:p>
          </p:txBody>
        </p:sp>
        <p:sp>
          <p:nvSpPr>
            <p:cNvPr id="34" name="AutoShape 68"/>
            <p:cNvSpPr>
              <a:spLocks noChangeArrowheads="1"/>
            </p:cNvSpPr>
            <p:nvPr/>
          </p:nvSpPr>
          <p:spPr bwMode="auto">
            <a:xfrm rot="20323027">
              <a:off x="2132895" y="3322929"/>
              <a:ext cx="1714500" cy="457238"/>
            </a:xfrm>
            <a:prstGeom prst="rightArrow">
              <a:avLst>
                <a:gd name="adj1" fmla="val 50000"/>
                <a:gd name="adj2" fmla="val 93750"/>
              </a:avLst>
            </a:prstGeom>
            <a:solidFill>
              <a:srgbClr val="808080"/>
            </a:solidFill>
            <a:ln w="9525" algn="in">
              <a:solidFill>
                <a:srgbClr val="000000"/>
              </a:solidFill>
              <a:miter lim="800000"/>
              <a:headEnd/>
              <a:tailEnd/>
            </a:ln>
          </p:spPr>
          <p:txBody>
            <a:bodyPr lIns="36576" tIns="36576" rIns="36576" bIns="36576"/>
            <a:lstStyle/>
            <a:p>
              <a:pPr eaLnBrk="0" hangingPunct="0"/>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2"/>
          <p:cNvGrpSpPr>
            <a:grpSpLocks/>
          </p:cNvGrpSpPr>
          <p:nvPr/>
        </p:nvGrpSpPr>
        <p:grpSpPr bwMode="auto">
          <a:xfrm>
            <a:off x="1595666" y="4234085"/>
            <a:ext cx="5765800" cy="1958975"/>
            <a:chOff x="591502" y="4078387"/>
            <a:chExt cx="5765814" cy="1957606"/>
          </a:xfrm>
        </p:grpSpPr>
        <p:grpSp>
          <p:nvGrpSpPr>
            <p:cNvPr id="4" name="Group 33"/>
            <p:cNvGrpSpPr>
              <a:grpSpLocks/>
            </p:cNvGrpSpPr>
            <p:nvPr/>
          </p:nvGrpSpPr>
          <p:grpSpPr bwMode="auto">
            <a:xfrm>
              <a:off x="591502" y="4078387"/>
              <a:ext cx="1356360" cy="1957606"/>
              <a:chOff x="591502" y="4078387"/>
              <a:chExt cx="1356360" cy="1957606"/>
            </a:xfrm>
          </p:grpSpPr>
          <p:pic>
            <p:nvPicPr>
              <p:cNvPr id="8212" name="Picture 63"/>
              <p:cNvPicPr>
                <a:picLocks noChangeAspect="1" noChangeArrowheads="1"/>
              </p:cNvPicPr>
              <p:nvPr/>
            </p:nvPicPr>
            <p:blipFill>
              <a:blip r:embed="rId2"/>
              <a:srcRect/>
              <a:stretch>
                <a:fillRect/>
              </a:stretch>
            </p:blipFill>
            <p:spPr bwMode="auto">
              <a:xfrm>
                <a:off x="642937" y="4078387"/>
                <a:ext cx="1304925" cy="1311275"/>
              </a:xfrm>
              <a:prstGeom prst="rect">
                <a:avLst/>
              </a:prstGeom>
              <a:noFill/>
              <a:ln w="9525" algn="in">
                <a:noFill/>
                <a:miter lim="800000"/>
                <a:headEnd/>
                <a:tailEnd/>
              </a:ln>
            </p:spPr>
          </p:pic>
          <p:sp>
            <p:nvSpPr>
              <p:cNvPr id="8213" name="TextBox 11"/>
              <p:cNvSpPr txBox="1">
                <a:spLocks noChangeArrowheads="1"/>
              </p:cNvSpPr>
              <p:nvPr/>
            </p:nvSpPr>
            <p:spPr bwMode="auto">
              <a:xfrm>
                <a:off x="591502" y="5389662"/>
                <a:ext cx="1356360" cy="646331"/>
              </a:xfrm>
              <a:prstGeom prst="rect">
                <a:avLst/>
              </a:prstGeom>
              <a:noFill/>
              <a:ln w="9525">
                <a:noFill/>
                <a:miter lim="800000"/>
                <a:headEnd/>
                <a:tailEnd/>
              </a:ln>
            </p:spPr>
            <p:txBody>
              <a:bodyPr>
                <a:spAutoFit/>
              </a:bodyPr>
              <a:lstStyle/>
              <a:p>
                <a:r>
                  <a:rPr lang="en-US">
                    <a:latin typeface="Calibri" pitchFamily="34" charset="0"/>
                  </a:rPr>
                  <a:t>Teacher A</a:t>
                </a:r>
                <a:br>
                  <a:rPr lang="en-US">
                    <a:latin typeface="Calibri" pitchFamily="34" charset="0"/>
                  </a:rPr>
                </a:br>
                <a:r>
                  <a:rPr lang="en-US">
                    <a:latin typeface="Calibri" pitchFamily="34" charset="0"/>
                  </a:rPr>
                  <a:t>Calendar</a:t>
                </a:r>
              </a:p>
            </p:txBody>
          </p:sp>
        </p:grpSp>
        <p:grpSp>
          <p:nvGrpSpPr>
            <p:cNvPr id="5" name="Group 43"/>
            <p:cNvGrpSpPr>
              <a:grpSpLocks/>
            </p:cNvGrpSpPr>
            <p:nvPr/>
          </p:nvGrpSpPr>
          <p:grpSpPr bwMode="auto">
            <a:xfrm>
              <a:off x="2077921" y="4078387"/>
              <a:ext cx="1356360" cy="1957606"/>
              <a:chOff x="591502" y="4078387"/>
              <a:chExt cx="1356360" cy="1957606"/>
            </a:xfrm>
          </p:grpSpPr>
          <p:pic>
            <p:nvPicPr>
              <p:cNvPr id="8210" name="Picture 63"/>
              <p:cNvPicPr>
                <a:picLocks noChangeAspect="1" noChangeArrowheads="1"/>
              </p:cNvPicPr>
              <p:nvPr/>
            </p:nvPicPr>
            <p:blipFill>
              <a:blip r:embed="rId2"/>
              <a:srcRect/>
              <a:stretch>
                <a:fillRect/>
              </a:stretch>
            </p:blipFill>
            <p:spPr bwMode="auto">
              <a:xfrm>
                <a:off x="642937" y="4078387"/>
                <a:ext cx="1304925" cy="1311275"/>
              </a:xfrm>
              <a:prstGeom prst="rect">
                <a:avLst/>
              </a:prstGeom>
              <a:noFill/>
              <a:ln w="9525" algn="in">
                <a:noFill/>
                <a:miter lim="800000"/>
                <a:headEnd/>
                <a:tailEnd/>
              </a:ln>
            </p:spPr>
          </p:pic>
          <p:sp>
            <p:nvSpPr>
              <p:cNvPr id="8211" name="TextBox 45"/>
              <p:cNvSpPr txBox="1">
                <a:spLocks noChangeArrowheads="1"/>
              </p:cNvSpPr>
              <p:nvPr/>
            </p:nvSpPr>
            <p:spPr bwMode="auto">
              <a:xfrm>
                <a:off x="591502" y="5389662"/>
                <a:ext cx="1356360" cy="646331"/>
              </a:xfrm>
              <a:prstGeom prst="rect">
                <a:avLst/>
              </a:prstGeom>
              <a:noFill/>
              <a:ln w="9525">
                <a:noFill/>
                <a:miter lim="800000"/>
                <a:headEnd/>
                <a:tailEnd/>
              </a:ln>
            </p:spPr>
            <p:txBody>
              <a:bodyPr>
                <a:spAutoFit/>
              </a:bodyPr>
              <a:lstStyle/>
              <a:p>
                <a:r>
                  <a:rPr lang="en-US">
                    <a:latin typeface="Calibri" pitchFamily="34" charset="0"/>
                  </a:rPr>
                  <a:t>Teacher B</a:t>
                </a:r>
              </a:p>
              <a:p>
                <a:r>
                  <a:rPr lang="en-US">
                    <a:latin typeface="Calibri" pitchFamily="34" charset="0"/>
                  </a:rPr>
                  <a:t>Calendar</a:t>
                </a:r>
              </a:p>
            </p:txBody>
          </p:sp>
        </p:grpSp>
        <p:grpSp>
          <p:nvGrpSpPr>
            <p:cNvPr id="6" name="Group 46"/>
            <p:cNvGrpSpPr>
              <a:grpSpLocks/>
            </p:cNvGrpSpPr>
            <p:nvPr/>
          </p:nvGrpSpPr>
          <p:grpSpPr bwMode="auto">
            <a:xfrm>
              <a:off x="3516574" y="4078387"/>
              <a:ext cx="1356360" cy="1957606"/>
              <a:chOff x="591502" y="4078387"/>
              <a:chExt cx="1356360" cy="1957606"/>
            </a:xfrm>
          </p:grpSpPr>
          <p:sp>
            <p:nvSpPr>
              <p:cNvPr id="8209" name="TextBox 48"/>
              <p:cNvSpPr txBox="1">
                <a:spLocks noChangeArrowheads="1"/>
              </p:cNvSpPr>
              <p:nvPr/>
            </p:nvSpPr>
            <p:spPr bwMode="auto">
              <a:xfrm>
                <a:off x="591502" y="5389662"/>
                <a:ext cx="1356360" cy="646331"/>
              </a:xfrm>
              <a:prstGeom prst="rect">
                <a:avLst/>
              </a:prstGeom>
              <a:noFill/>
              <a:ln w="9525">
                <a:noFill/>
                <a:miter lim="800000"/>
                <a:headEnd/>
                <a:tailEnd/>
              </a:ln>
            </p:spPr>
            <p:txBody>
              <a:bodyPr>
                <a:spAutoFit/>
              </a:bodyPr>
              <a:lstStyle/>
              <a:p>
                <a:r>
                  <a:rPr lang="en-US" dirty="0">
                    <a:latin typeface="Calibri" pitchFamily="34" charset="0"/>
                  </a:rPr>
                  <a:t>Teacher C</a:t>
                </a:r>
              </a:p>
              <a:p>
                <a:r>
                  <a:rPr lang="en-US" dirty="0">
                    <a:latin typeface="Calibri" pitchFamily="34" charset="0"/>
                  </a:rPr>
                  <a:t>Calendar</a:t>
                </a:r>
              </a:p>
            </p:txBody>
          </p:sp>
          <p:pic>
            <p:nvPicPr>
              <p:cNvPr id="8208" name="Picture 63"/>
              <p:cNvPicPr>
                <a:picLocks noChangeAspect="1" noChangeArrowheads="1"/>
              </p:cNvPicPr>
              <p:nvPr/>
            </p:nvPicPr>
            <p:blipFill>
              <a:blip r:embed="rId2"/>
              <a:srcRect/>
              <a:stretch>
                <a:fillRect/>
              </a:stretch>
            </p:blipFill>
            <p:spPr bwMode="auto">
              <a:xfrm>
                <a:off x="642937" y="4078387"/>
                <a:ext cx="1304925" cy="1311275"/>
              </a:xfrm>
              <a:prstGeom prst="rect">
                <a:avLst/>
              </a:prstGeom>
              <a:noFill/>
              <a:ln w="9525" algn="in">
                <a:noFill/>
                <a:miter lim="800000"/>
                <a:headEnd/>
                <a:tailEnd/>
              </a:ln>
            </p:spPr>
          </p:pic>
        </p:grpSp>
        <p:grpSp>
          <p:nvGrpSpPr>
            <p:cNvPr id="7" name="Group 49"/>
            <p:cNvGrpSpPr>
              <a:grpSpLocks/>
            </p:cNvGrpSpPr>
            <p:nvPr/>
          </p:nvGrpSpPr>
          <p:grpSpPr bwMode="auto">
            <a:xfrm>
              <a:off x="5000956" y="4078387"/>
              <a:ext cx="1356360" cy="1957606"/>
              <a:chOff x="591502" y="4078387"/>
              <a:chExt cx="1356360" cy="1957606"/>
            </a:xfrm>
          </p:grpSpPr>
          <p:pic>
            <p:nvPicPr>
              <p:cNvPr id="8206" name="Picture 63"/>
              <p:cNvPicPr>
                <a:picLocks noChangeAspect="1" noChangeArrowheads="1"/>
              </p:cNvPicPr>
              <p:nvPr/>
            </p:nvPicPr>
            <p:blipFill>
              <a:blip r:embed="rId2"/>
              <a:srcRect/>
              <a:stretch>
                <a:fillRect/>
              </a:stretch>
            </p:blipFill>
            <p:spPr bwMode="auto">
              <a:xfrm>
                <a:off x="642937" y="4078387"/>
                <a:ext cx="1304925" cy="1311275"/>
              </a:xfrm>
              <a:prstGeom prst="rect">
                <a:avLst/>
              </a:prstGeom>
              <a:noFill/>
              <a:ln w="9525" algn="in">
                <a:noFill/>
                <a:miter lim="800000"/>
                <a:headEnd/>
                <a:tailEnd/>
              </a:ln>
            </p:spPr>
          </p:pic>
          <p:sp>
            <p:nvSpPr>
              <p:cNvPr id="8207" name="TextBox 51"/>
              <p:cNvSpPr txBox="1">
                <a:spLocks noChangeArrowheads="1"/>
              </p:cNvSpPr>
              <p:nvPr/>
            </p:nvSpPr>
            <p:spPr bwMode="auto">
              <a:xfrm>
                <a:off x="591502" y="5389662"/>
                <a:ext cx="1356360" cy="646331"/>
              </a:xfrm>
              <a:prstGeom prst="rect">
                <a:avLst/>
              </a:prstGeom>
              <a:noFill/>
              <a:ln w="9525">
                <a:noFill/>
                <a:miter lim="800000"/>
                <a:headEnd/>
                <a:tailEnd/>
              </a:ln>
            </p:spPr>
            <p:txBody>
              <a:bodyPr>
                <a:spAutoFit/>
              </a:bodyPr>
              <a:lstStyle/>
              <a:p>
                <a:r>
                  <a:rPr lang="en-US">
                    <a:latin typeface="Calibri" pitchFamily="34" charset="0"/>
                  </a:rPr>
                  <a:t>Teacher D</a:t>
                </a:r>
              </a:p>
              <a:p>
                <a:r>
                  <a:rPr lang="en-US">
                    <a:latin typeface="Calibri" pitchFamily="34" charset="0"/>
                  </a:rPr>
                  <a:t>Calendar</a:t>
                </a:r>
              </a:p>
            </p:txBody>
          </p:sp>
        </p:grpSp>
      </p:grpSp>
      <p:sp>
        <p:nvSpPr>
          <p:cNvPr id="8194" name="Text Placeholder 1"/>
          <p:cNvSpPr>
            <a:spLocks noGrp="1"/>
          </p:cNvSpPr>
          <p:nvPr>
            <p:ph type="body" sz="quarter" idx="10"/>
          </p:nvPr>
        </p:nvSpPr>
        <p:spPr bwMode="auto">
          <a:xfrm>
            <a:off x="414338" y="342900"/>
            <a:ext cx="8266112" cy="665163"/>
          </a:xfrm>
          <a:noFill/>
          <a:ln>
            <a:miter lim="800000"/>
            <a:headEnd/>
            <a:tailEnd/>
          </a:ln>
        </p:spPr>
        <p:txBody>
          <a:bodyPr vert="horz" wrap="square" numCol="1" compatLnSpc="1">
            <a:prstTxWarp prst="textNoShape">
              <a:avLst/>
            </a:prstTxWarp>
          </a:bodyPr>
          <a:lstStyle/>
          <a:p>
            <a:r>
              <a:rPr lang="en-US" smtClean="0">
                <a:latin typeface="Myriad Pro" pitchFamily="34" charset="0"/>
              </a:rPr>
              <a:t>Collections Procedure for Calendars below:</a:t>
            </a:r>
          </a:p>
        </p:txBody>
      </p:sp>
      <p:sp>
        <p:nvSpPr>
          <p:cNvPr id="8195" name="Slide Number Placeholder 2"/>
          <p:cNvSpPr>
            <a:spLocks noGrp="1"/>
          </p:cNvSpPr>
          <p:nvPr>
            <p:ph type="sldNum" sz="quarter" idx="4294967295"/>
          </p:nvPr>
        </p:nvSpPr>
        <p:spPr bwMode="auto">
          <a:xfrm>
            <a:off x="3961031" y="6378575"/>
            <a:ext cx="593725" cy="182563"/>
          </a:xfrm>
          <a:prstGeom prst="rect">
            <a:avLst/>
          </a:prstGeom>
          <a:noFill/>
          <a:ln>
            <a:miter lim="800000"/>
            <a:headEnd/>
            <a:tailEnd/>
          </a:ln>
        </p:spPr>
        <p:txBody>
          <a:bodyPr wrap="square" numCol="1" compatLnSpc="1">
            <a:prstTxWarp prst="textNoShape">
              <a:avLst/>
            </a:prstTxWarp>
          </a:bodyPr>
          <a:lstStyle/>
          <a:p>
            <a:pPr fontAlgn="base">
              <a:spcBef>
                <a:spcPct val="0"/>
              </a:spcBef>
              <a:spcAft>
                <a:spcPct val="0"/>
              </a:spcAft>
            </a:pPr>
            <a:fld id="{10D2F49B-64A3-4FA0-91CB-5F10B3C5E331}" type="slidenum">
              <a:rPr lang="en-US">
                <a:latin typeface="Myriad Pro" pitchFamily="34" charset="0"/>
              </a:rPr>
              <a:pPr fontAlgn="base">
                <a:spcBef>
                  <a:spcPct val="0"/>
                </a:spcBef>
                <a:spcAft>
                  <a:spcPct val="0"/>
                </a:spcAft>
              </a:pPr>
              <a:t>6</a:t>
            </a:fld>
            <a:endParaRPr lang="en-US">
              <a:latin typeface="Myriad Pro" pitchFamily="34" charset="0"/>
            </a:endParaRPr>
          </a:p>
        </p:txBody>
      </p:sp>
      <p:grpSp>
        <p:nvGrpSpPr>
          <p:cNvPr id="2" name="Group 32"/>
          <p:cNvGrpSpPr>
            <a:grpSpLocks/>
          </p:cNvGrpSpPr>
          <p:nvPr/>
        </p:nvGrpSpPr>
        <p:grpSpPr bwMode="auto">
          <a:xfrm>
            <a:off x="2059206" y="1279525"/>
            <a:ext cx="4743450" cy="1573213"/>
            <a:chOff x="2375101" y="1462789"/>
            <a:chExt cx="4742682" cy="1572141"/>
          </a:xfrm>
        </p:grpSpPr>
        <p:pic>
          <p:nvPicPr>
            <p:cNvPr id="8214" name="Picture 63"/>
            <p:cNvPicPr>
              <a:picLocks noChangeAspect="1" noChangeArrowheads="1"/>
            </p:cNvPicPr>
            <p:nvPr/>
          </p:nvPicPr>
          <p:blipFill>
            <a:blip r:embed="rId2"/>
            <a:srcRect/>
            <a:stretch>
              <a:fillRect/>
            </a:stretch>
          </p:blipFill>
          <p:spPr bwMode="auto">
            <a:xfrm>
              <a:off x="4038931" y="1462789"/>
              <a:ext cx="1304925" cy="1311275"/>
            </a:xfrm>
            <a:prstGeom prst="rect">
              <a:avLst/>
            </a:prstGeom>
            <a:noFill/>
            <a:ln w="9525" algn="in">
              <a:noFill/>
              <a:miter lim="800000"/>
              <a:headEnd/>
              <a:tailEnd/>
            </a:ln>
          </p:spPr>
        </p:pic>
        <p:sp>
          <p:nvSpPr>
            <p:cNvPr id="8215" name="TextBox 28"/>
            <p:cNvSpPr txBox="1">
              <a:spLocks noChangeArrowheads="1"/>
            </p:cNvSpPr>
            <p:nvPr/>
          </p:nvSpPr>
          <p:spPr bwMode="auto">
            <a:xfrm>
              <a:off x="2375101" y="2665598"/>
              <a:ext cx="4742682" cy="369332"/>
            </a:xfrm>
            <a:prstGeom prst="rect">
              <a:avLst/>
            </a:prstGeom>
            <a:noFill/>
            <a:ln w="9525">
              <a:noFill/>
              <a:miter lim="800000"/>
              <a:headEnd/>
              <a:tailEnd/>
            </a:ln>
          </p:spPr>
          <p:txBody>
            <a:bodyPr>
              <a:spAutoFit/>
            </a:bodyPr>
            <a:lstStyle/>
            <a:p>
              <a:pPr algn="ctr"/>
              <a:r>
                <a:rPr lang="en-US" b="1">
                  <a:latin typeface="Calibri" pitchFamily="34" charset="0"/>
                </a:rPr>
                <a:t>Originating Calendar (School Calendar)</a:t>
              </a:r>
            </a:p>
          </p:txBody>
        </p:sp>
      </p:grpSp>
      <p:sp>
        <p:nvSpPr>
          <p:cNvPr id="8198" name="TextBox 34"/>
          <p:cNvSpPr txBox="1">
            <a:spLocks noChangeArrowheads="1"/>
          </p:cNvSpPr>
          <p:nvPr/>
        </p:nvSpPr>
        <p:spPr bwMode="auto">
          <a:xfrm>
            <a:off x="2808735" y="3952873"/>
            <a:ext cx="3429000" cy="368300"/>
          </a:xfrm>
          <a:prstGeom prst="rect">
            <a:avLst/>
          </a:prstGeom>
          <a:noFill/>
          <a:ln w="9525">
            <a:noFill/>
            <a:miter lim="800000"/>
            <a:headEnd/>
            <a:tailEnd/>
          </a:ln>
        </p:spPr>
        <p:txBody>
          <a:bodyPr>
            <a:spAutoFit/>
          </a:bodyPr>
          <a:lstStyle/>
          <a:p>
            <a:r>
              <a:rPr lang="en-US" b="1" dirty="0">
                <a:latin typeface="Calibri" pitchFamily="34" charset="0"/>
              </a:rPr>
              <a:t>Events Automatically Push Down</a:t>
            </a:r>
          </a:p>
        </p:txBody>
      </p:sp>
      <p:sp>
        <p:nvSpPr>
          <p:cNvPr id="8199" name="AutoShape 68"/>
          <p:cNvSpPr>
            <a:spLocks noChangeArrowheads="1"/>
          </p:cNvSpPr>
          <p:nvPr/>
        </p:nvSpPr>
        <p:spPr bwMode="auto">
          <a:xfrm rot="4458792">
            <a:off x="5881684" y="3172050"/>
            <a:ext cx="996950" cy="457200"/>
          </a:xfrm>
          <a:prstGeom prst="rightArrow">
            <a:avLst>
              <a:gd name="adj1" fmla="val 50000"/>
              <a:gd name="adj2" fmla="val 93824"/>
            </a:avLst>
          </a:prstGeom>
          <a:solidFill>
            <a:srgbClr val="808080"/>
          </a:solidFill>
          <a:ln w="9525" algn="in">
            <a:solidFill>
              <a:srgbClr val="000000"/>
            </a:solidFill>
            <a:miter lim="800000"/>
            <a:headEnd/>
            <a:tailEnd/>
          </a:ln>
        </p:spPr>
        <p:txBody>
          <a:bodyPr lIns="36576" tIns="36576" rIns="36576" bIns="36576"/>
          <a:lstStyle/>
          <a:p>
            <a:pPr eaLnBrk="0" hangingPunct="0"/>
            <a:endParaRPr lang="en-US">
              <a:latin typeface="Calibri" pitchFamily="34" charset="0"/>
            </a:endParaRPr>
          </a:p>
        </p:txBody>
      </p:sp>
      <p:sp>
        <p:nvSpPr>
          <p:cNvPr id="8200" name="AutoShape 68"/>
          <p:cNvSpPr>
            <a:spLocks noChangeArrowheads="1"/>
          </p:cNvSpPr>
          <p:nvPr/>
        </p:nvSpPr>
        <p:spPr bwMode="auto">
          <a:xfrm rot="5400000">
            <a:off x="3903883" y="3256644"/>
            <a:ext cx="996950" cy="457200"/>
          </a:xfrm>
          <a:prstGeom prst="rightArrow">
            <a:avLst>
              <a:gd name="adj1" fmla="val 50000"/>
              <a:gd name="adj2" fmla="val 93824"/>
            </a:avLst>
          </a:prstGeom>
          <a:solidFill>
            <a:srgbClr val="808080"/>
          </a:solidFill>
          <a:ln w="9525" algn="in">
            <a:solidFill>
              <a:srgbClr val="000000"/>
            </a:solidFill>
            <a:miter lim="800000"/>
            <a:headEnd/>
            <a:tailEnd/>
          </a:ln>
        </p:spPr>
        <p:txBody>
          <a:bodyPr lIns="36576" tIns="36576" rIns="36576" bIns="36576"/>
          <a:lstStyle/>
          <a:p>
            <a:pPr eaLnBrk="0" hangingPunct="0"/>
            <a:endParaRPr lang="en-US">
              <a:latin typeface="Calibri" pitchFamily="34" charset="0"/>
            </a:endParaRPr>
          </a:p>
        </p:txBody>
      </p:sp>
      <p:sp>
        <p:nvSpPr>
          <p:cNvPr id="24" name="AutoShape 68"/>
          <p:cNvSpPr>
            <a:spLocks noChangeArrowheads="1"/>
          </p:cNvSpPr>
          <p:nvPr/>
        </p:nvSpPr>
        <p:spPr bwMode="auto">
          <a:xfrm rot="17141208" flipH="1">
            <a:off x="2047196" y="3201911"/>
            <a:ext cx="996950" cy="457200"/>
          </a:xfrm>
          <a:prstGeom prst="rightArrow">
            <a:avLst>
              <a:gd name="adj1" fmla="val 50000"/>
              <a:gd name="adj2" fmla="val 93824"/>
            </a:avLst>
          </a:prstGeom>
          <a:solidFill>
            <a:srgbClr val="808080"/>
          </a:solidFill>
          <a:ln w="9525" algn="in">
            <a:solidFill>
              <a:srgbClr val="000000"/>
            </a:solidFill>
            <a:miter lim="800000"/>
            <a:headEnd/>
            <a:tailEnd/>
          </a:ln>
        </p:spPr>
        <p:txBody>
          <a:bodyPr lIns="36576" tIns="36576" rIns="36576" bIns="36576"/>
          <a:lstStyle/>
          <a:p>
            <a:pPr eaLnBrk="0" hangingPunct="0"/>
            <a:endParaRPr lang="en-US">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4245428" y="1807029"/>
            <a:ext cx="4114800" cy="3657600"/>
          </a:xfrm>
          <a:prstGeom prst="rect">
            <a:avLst/>
          </a:prstGeom>
          <a:solidFill>
            <a:srgbClr val="FFFF99"/>
          </a:solidFill>
          <a:ln w="9525" algn="ctr">
            <a:solidFill>
              <a:schemeClr val="tx1"/>
            </a:solidFill>
            <a:round/>
            <a:headEnd/>
            <a:tailEnd/>
          </a:ln>
        </p:spPr>
        <p:txBody>
          <a:bodyPr/>
          <a:lstStyle/>
          <a:p>
            <a:endParaRPr lang="en-US"/>
          </a:p>
        </p:txBody>
      </p:sp>
      <p:sp>
        <p:nvSpPr>
          <p:cNvPr id="5" name="Rectangle 10"/>
          <p:cNvSpPr>
            <a:spLocks noChangeArrowheads="1"/>
          </p:cNvSpPr>
          <p:nvPr/>
        </p:nvSpPr>
        <p:spPr bwMode="auto">
          <a:xfrm>
            <a:off x="4438146" y="1967089"/>
            <a:ext cx="1752600" cy="3352800"/>
          </a:xfrm>
          <a:prstGeom prst="rect">
            <a:avLst/>
          </a:prstGeom>
          <a:solidFill>
            <a:schemeClr val="accent1"/>
          </a:solidFill>
          <a:ln w="9525" algn="ctr">
            <a:solidFill>
              <a:schemeClr val="tx1"/>
            </a:solidFill>
            <a:round/>
            <a:headEnd/>
            <a:tailEnd/>
          </a:ln>
        </p:spPr>
        <p:txBody>
          <a:bodyPr/>
          <a:lstStyle/>
          <a:p>
            <a:pPr algn="ctr"/>
            <a:endParaRPr lang="en-US" dirty="0" smtClean="0">
              <a:latin typeface="Myriad Pro" pitchFamily="34" charset="0"/>
            </a:endParaRPr>
          </a:p>
          <a:p>
            <a:pPr algn="ctr"/>
            <a:endParaRPr lang="en-US" dirty="0" smtClean="0">
              <a:latin typeface="Myriad Pro" pitchFamily="34" charset="0"/>
            </a:endParaRPr>
          </a:p>
          <a:p>
            <a:pPr algn="ctr"/>
            <a:endParaRPr lang="en-US" dirty="0" smtClean="0">
              <a:latin typeface="Myriad Pro" pitchFamily="34" charset="0"/>
            </a:endParaRPr>
          </a:p>
          <a:p>
            <a:pPr algn="ctr"/>
            <a:endParaRPr lang="en-US" dirty="0" smtClean="0">
              <a:solidFill>
                <a:schemeClr val="bg1"/>
              </a:solidFill>
              <a:latin typeface="Myriad Pro" pitchFamily="34" charset="0"/>
            </a:endParaRPr>
          </a:p>
          <a:p>
            <a:pPr algn="ctr"/>
            <a:r>
              <a:rPr lang="en-US" dirty="0" smtClean="0">
                <a:solidFill>
                  <a:schemeClr val="bg1"/>
                </a:solidFill>
                <a:latin typeface="Myriad Pro" pitchFamily="34" charset="0"/>
              </a:rPr>
              <a:t>Column 1</a:t>
            </a:r>
            <a:endParaRPr lang="en-US" dirty="0">
              <a:solidFill>
                <a:schemeClr val="bg1"/>
              </a:solidFill>
              <a:latin typeface="Myriad Pro" pitchFamily="34" charset="0"/>
            </a:endParaRPr>
          </a:p>
        </p:txBody>
      </p:sp>
      <p:sp>
        <p:nvSpPr>
          <p:cNvPr id="8" name="Rectangle 11"/>
          <p:cNvSpPr>
            <a:spLocks noChangeArrowheads="1"/>
          </p:cNvSpPr>
          <p:nvPr/>
        </p:nvSpPr>
        <p:spPr bwMode="auto">
          <a:xfrm>
            <a:off x="6379028" y="1959429"/>
            <a:ext cx="1752600" cy="3352800"/>
          </a:xfrm>
          <a:prstGeom prst="rect">
            <a:avLst/>
          </a:prstGeom>
          <a:solidFill>
            <a:schemeClr val="accent1"/>
          </a:solidFill>
          <a:ln w="9525" algn="ctr">
            <a:solidFill>
              <a:schemeClr val="tx1"/>
            </a:solidFill>
            <a:round/>
            <a:headEnd/>
            <a:tailEnd/>
          </a:ln>
        </p:spPr>
        <p:txBody>
          <a:bodyPr/>
          <a:lstStyle/>
          <a:p>
            <a:pPr algn="ctr"/>
            <a:endParaRPr lang="en-US" dirty="0" smtClean="0">
              <a:latin typeface="Myriad Pro" pitchFamily="34" charset="0"/>
            </a:endParaRPr>
          </a:p>
          <a:p>
            <a:pPr algn="ctr"/>
            <a:endParaRPr lang="en-US" dirty="0" smtClean="0">
              <a:latin typeface="Myriad Pro" pitchFamily="34" charset="0"/>
            </a:endParaRPr>
          </a:p>
          <a:p>
            <a:pPr algn="ctr"/>
            <a:endParaRPr lang="en-US" dirty="0" smtClean="0">
              <a:latin typeface="Myriad Pro" pitchFamily="34" charset="0"/>
            </a:endParaRPr>
          </a:p>
          <a:p>
            <a:pPr algn="ctr"/>
            <a:endParaRPr lang="en-US" dirty="0" smtClean="0">
              <a:solidFill>
                <a:schemeClr val="bg1"/>
              </a:solidFill>
              <a:latin typeface="Myriad Pro" pitchFamily="34" charset="0"/>
            </a:endParaRPr>
          </a:p>
          <a:p>
            <a:pPr algn="ctr"/>
            <a:r>
              <a:rPr lang="en-US" dirty="0" smtClean="0">
                <a:solidFill>
                  <a:schemeClr val="bg1"/>
                </a:solidFill>
                <a:latin typeface="Myriad Pro" pitchFamily="34" charset="0"/>
              </a:rPr>
              <a:t>Column 2</a:t>
            </a:r>
            <a:endParaRPr lang="en-US" dirty="0">
              <a:solidFill>
                <a:schemeClr val="bg1"/>
              </a:solidFill>
              <a:latin typeface="Myriad Pro" pitchFamily="34" charset="0"/>
            </a:endParaRPr>
          </a:p>
        </p:txBody>
      </p:sp>
      <p:sp>
        <p:nvSpPr>
          <p:cNvPr id="9" name="Rectangle 8"/>
          <p:cNvSpPr>
            <a:spLocks noChangeArrowheads="1"/>
          </p:cNvSpPr>
          <p:nvPr/>
        </p:nvSpPr>
        <p:spPr bwMode="auto">
          <a:xfrm>
            <a:off x="6464501" y="2043289"/>
            <a:ext cx="1600200" cy="1600200"/>
          </a:xfrm>
          <a:prstGeom prst="rect">
            <a:avLst/>
          </a:prstGeom>
          <a:solidFill>
            <a:schemeClr val="accent3">
              <a:lumMod val="75000"/>
            </a:schemeClr>
          </a:solidFill>
          <a:ln w="9525" algn="ctr">
            <a:solidFill>
              <a:schemeClr val="tx1"/>
            </a:solidFill>
            <a:round/>
            <a:headEnd/>
            <a:tailEnd/>
          </a:ln>
        </p:spPr>
        <p:txBody>
          <a:bodyPr/>
          <a:lstStyle/>
          <a:p>
            <a:pPr algn="ctr"/>
            <a:endParaRPr lang="en-US" dirty="0">
              <a:solidFill>
                <a:schemeClr val="bg1"/>
              </a:solidFill>
              <a:latin typeface="Myriad Pro" pitchFamily="34" charset="0"/>
            </a:endParaRPr>
          </a:p>
          <a:p>
            <a:pPr algn="ctr"/>
            <a:endParaRPr lang="en-US" dirty="0" smtClean="0">
              <a:solidFill>
                <a:schemeClr val="bg1"/>
              </a:solidFill>
              <a:latin typeface="Myriad Pro" pitchFamily="34" charset="0"/>
            </a:endParaRPr>
          </a:p>
          <a:p>
            <a:pPr algn="ctr"/>
            <a:r>
              <a:rPr lang="en-US" dirty="0" smtClean="0">
                <a:solidFill>
                  <a:schemeClr val="bg1"/>
                </a:solidFill>
                <a:latin typeface="Myriad Pro" pitchFamily="34" charset="0"/>
              </a:rPr>
              <a:t>App </a:t>
            </a:r>
            <a:r>
              <a:rPr lang="en-US" dirty="0">
                <a:solidFill>
                  <a:schemeClr val="bg1"/>
                </a:solidFill>
                <a:latin typeface="Myriad Pro" pitchFamily="34" charset="0"/>
              </a:rPr>
              <a:t>2</a:t>
            </a:r>
          </a:p>
        </p:txBody>
      </p:sp>
      <p:sp>
        <p:nvSpPr>
          <p:cNvPr id="10" name="Rectangle 9"/>
          <p:cNvSpPr>
            <a:spLocks noChangeArrowheads="1"/>
          </p:cNvSpPr>
          <p:nvPr/>
        </p:nvSpPr>
        <p:spPr bwMode="auto">
          <a:xfrm>
            <a:off x="6475790" y="3730979"/>
            <a:ext cx="1600200" cy="1524000"/>
          </a:xfrm>
          <a:prstGeom prst="rect">
            <a:avLst/>
          </a:prstGeom>
          <a:solidFill>
            <a:schemeClr val="accent2">
              <a:lumMod val="75000"/>
            </a:schemeClr>
          </a:solidFill>
          <a:ln w="9525" algn="ctr">
            <a:solidFill>
              <a:schemeClr val="tx1"/>
            </a:solidFill>
            <a:round/>
            <a:headEnd/>
            <a:tailEnd/>
          </a:ln>
        </p:spPr>
        <p:txBody>
          <a:bodyPr/>
          <a:lstStyle/>
          <a:p>
            <a:pPr algn="ctr"/>
            <a:endParaRPr lang="en-US" dirty="0">
              <a:solidFill>
                <a:schemeClr val="bg1"/>
              </a:solidFill>
              <a:latin typeface="Myriad Pro" pitchFamily="34" charset="0"/>
            </a:endParaRPr>
          </a:p>
          <a:p>
            <a:pPr algn="ctr"/>
            <a:endParaRPr lang="en-US" dirty="0" smtClean="0">
              <a:solidFill>
                <a:schemeClr val="bg1"/>
              </a:solidFill>
              <a:latin typeface="Myriad Pro" pitchFamily="34" charset="0"/>
            </a:endParaRPr>
          </a:p>
          <a:p>
            <a:pPr algn="ctr"/>
            <a:r>
              <a:rPr lang="en-US" dirty="0" smtClean="0">
                <a:solidFill>
                  <a:schemeClr val="bg1"/>
                </a:solidFill>
                <a:latin typeface="Myriad Pro" pitchFamily="34" charset="0"/>
              </a:rPr>
              <a:t>App 3</a:t>
            </a:r>
            <a:endParaRPr lang="en-US" dirty="0">
              <a:solidFill>
                <a:schemeClr val="bg1"/>
              </a:solidFill>
              <a:latin typeface="Myriad Pro" pitchFamily="34" charset="0"/>
            </a:endParaRPr>
          </a:p>
        </p:txBody>
      </p:sp>
      <p:sp>
        <p:nvSpPr>
          <p:cNvPr id="6" name="Rectangle 5"/>
          <p:cNvSpPr>
            <a:spLocks noChangeArrowheads="1"/>
          </p:cNvSpPr>
          <p:nvPr/>
        </p:nvSpPr>
        <p:spPr bwMode="auto">
          <a:xfrm>
            <a:off x="4516362" y="2032405"/>
            <a:ext cx="1600200" cy="3200400"/>
          </a:xfrm>
          <a:prstGeom prst="rect">
            <a:avLst/>
          </a:prstGeom>
          <a:solidFill>
            <a:srgbClr val="E2AC00"/>
          </a:solidFill>
          <a:ln w="9525" algn="ctr">
            <a:solidFill>
              <a:schemeClr val="tx1"/>
            </a:solidFill>
            <a:round/>
            <a:headEnd/>
            <a:tailEnd/>
          </a:ln>
        </p:spPr>
        <p:txBody>
          <a:bodyPr/>
          <a:lstStyle/>
          <a:p>
            <a:pPr algn="ctr"/>
            <a:endParaRPr lang="en-US" dirty="0"/>
          </a:p>
          <a:p>
            <a:pPr algn="ctr"/>
            <a:endParaRPr lang="en-US" dirty="0"/>
          </a:p>
          <a:p>
            <a:pPr algn="ctr"/>
            <a:endParaRPr lang="en-US" dirty="0"/>
          </a:p>
          <a:p>
            <a:pPr algn="ctr"/>
            <a:endParaRPr lang="en-US" dirty="0" smtClean="0"/>
          </a:p>
          <a:p>
            <a:pPr algn="ctr"/>
            <a:r>
              <a:rPr lang="en-US" dirty="0" smtClean="0">
                <a:solidFill>
                  <a:schemeClr val="bg1"/>
                </a:solidFill>
                <a:latin typeface="Myriad Pro" pitchFamily="34" charset="0"/>
              </a:rPr>
              <a:t>App 1</a:t>
            </a:r>
            <a:endParaRPr lang="en-US" dirty="0">
              <a:solidFill>
                <a:schemeClr val="bg1"/>
              </a:solidFill>
              <a:latin typeface="Myriad Pro" pitchFamily="34" charset="0"/>
            </a:endParaRPr>
          </a:p>
        </p:txBody>
      </p:sp>
      <p:sp>
        <p:nvSpPr>
          <p:cNvPr id="14" name="Rectangle 11"/>
          <p:cNvSpPr>
            <a:spLocks noChangeArrowheads="1"/>
          </p:cNvSpPr>
          <p:nvPr/>
        </p:nvSpPr>
        <p:spPr bwMode="auto">
          <a:xfrm>
            <a:off x="4438146" y="1951849"/>
            <a:ext cx="3722916" cy="3380216"/>
          </a:xfrm>
          <a:prstGeom prst="rect">
            <a:avLst/>
          </a:prstGeom>
          <a:solidFill>
            <a:schemeClr val="accent1"/>
          </a:solidFill>
          <a:ln w="9525" algn="ctr">
            <a:solidFill>
              <a:schemeClr val="tx1"/>
            </a:solidFill>
            <a:round/>
            <a:headEnd/>
            <a:tailEnd/>
          </a:ln>
        </p:spPr>
        <p:txBody>
          <a:bodyPr/>
          <a:lstStyle/>
          <a:p>
            <a:pPr algn="ctr"/>
            <a:endParaRPr lang="en-US" sz="2000" dirty="0" smtClean="0">
              <a:solidFill>
                <a:schemeClr val="bg1"/>
              </a:solidFill>
              <a:latin typeface="Myriad Pro" pitchFamily="34" charset="0"/>
            </a:endParaRPr>
          </a:p>
          <a:p>
            <a:pPr algn="ctr"/>
            <a:endParaRPr lang="en-US" sz="2000" dirty="0" smtClean="0">
              <a:solidFill>
                <a:schemeClr val="bg1"/>
              </a:solidFill>
              <a:latin typeface="Myriad Pro" pitchFamily="34" charset="0"/>
            </a:endParaRPr>
          </a:p>
          <a:p>
            <a:pPr algn="ctr"/>
            <a:endParaRPr lang="en-US" sz="2000" dirty="0" smtClean="0">
              <a:solidFill>
                <a:schemeClr val="bg1"/>
              </a:solidFill>
              <a:latin typeface="Myriad Pro" pitchFamily="34" charset="0"/>
            </a:endParaRPr>
          </a:p>
          <a:p>
            <a:pPr algn="ctr"/>
            <a:endParaRPr lang="en-US" sz="2000" dirty="0" smtClean="0">
              <a:solidFill>
                <a:schemeClr val="bg1"/>
              </a:solidFill>
              <a:latin typeface="Myriad Pro" pitchFamily="34" charset="0"/>
            </a:endParaRPr>
          </a:p>
          <a:p>
            <a:pPr algn="ctr"/>
            <a:r>
              <a:rPr lang="en-US" sz="2000" dirty="0" smtClean="0">
                <a:solidFill>
                  <a:schemeClr val="bg1"/>
                </a:solidFill>
                <a:latin typeface="Myriad Pro" pitchFamily="34" charset="0"/>
              </a:rPr>
              <a:t>Column 1</a:t>
            </a:r>
            <a:endParaRPr lang="en-US" sz="2000" dirty="0">
              <a:solidFill>
                <a:schemeClr val="bg1"/>
              </a:solidFill>
              <a:latin typeface="Myriad Pro" pitchFamily="34" charset="0"/>
            </a:endParaRPr>
          </a:p>
        </p:txBody>
      </p:sp>
      <p:sp>
        <p:nvSpPr>
          <p:cNvPr id="16" name="Text Placeholder 15"/>
          <p:cNvSpPr>
            <a:spLocks noGrp="1"/>
          </p:cNvSpPr>
          <p:nvPr>
            <p:ph type="body" sz="quarter" idx="10"/>
          </p:nvPr>
        </p:nvSpPr>
        <p:spPr/>
        <p:txBody>
          <a:bodyPr>
            <a:normAutofit fontScale="85000" lnSpcReduction="20000"/>
          </a:bodyPr>
          <a:lstStyle/>
          <a:p>
            <a:r>
              <a:rPr lang="en-US" sz="3200" dirty="0" smtClean="0"/>
              <a:t>III. Add / Edit your section</a:t>
            </a:r>
            <a:br>
              <a:rPr lang="en-US" sz="3200" dirty="0" smtClean="0"/>
            </a:br>
            <a:r>
              <a:rPr lang="en-US" sz="3200" dirty="0" smtClean="0"/>
              <a:t>Page Layout, Columns, Apps</a:t>
            </a:r>
            <a:endParaRPr lang="en-US" sz="3200" dirty="0"/>
          </a:p>
        </p:txBody>
      </p:sp>
      <p:sp>
        <p:nvSpPr>
          <p:cNvPr id="15" name="Slide Number Placeholder 14"/>
          <p:cNvSpPr>
            <a:spLocks noGrp="1"/>
          </p:cNvSpPr>
          <p:nvPr>
            <p:ph type="sldNum" sz="quarter" idx="4"/>
          </p:nvPr>
        </p:nvSpPr>
        <p:spPr/>
        <p:txBody>
          <a:bodyPr/>
          <a:lstStyle/>
          <a:p>
            <a:pPr>
              <a:defRPr/>
            </a:pPr>
            <a:fld id="{9977EDC7-0FF0-474D-992A-94D6746DB993}" type="slidenum">
              <a:rPr lang="en-US" smtClean="0"/>
              <a:pPr>
                <a:defRPr/>
              </a:pPr>
              <a:t>7</a:t>
            </a:fld>
            <a:endParaRPr lang="en-US" dirty="0"/>
          </a:p>
        </p:txBody>
      </p:sp>
      <p:sp>
        <p:nvSpPr>
          <p:cNvPr id="11" name="TextBox 10"/>
          <p:cNvSpPr txBox="1"/>
          <p:nvPr/>
        </p:nvSpPr>
        <p:spPr>
          <a:xfrm>
            <a:off x="400957" y="1643742"/>
            <a:ext cx="3592286" cy="1092607"/>
          </a:xfrm>
          <a:prstGeom prst="rect">
            <a:avLst/>
          </a:prstGeom>
          <a:noFill/>
        </p:spPr>
        <p:txBody>
          <a:bodyPr wrap="square" rtlCol="0">
            <a:spAutoFit/>
          </a:bodyPr>
          <a:lstStyle/>
          <a:p>
            <a:pPr algn="l"/>
            <a:r>
              <a:rPr lang="en-US" sz="1300" b="1" dirty="0" smtClean="0">
                <a:solidFill>
                  <a:schemeClr val="tx1"/>
                </a:solidFill>
                <a:latin typeface="Arial" pitchFamily="34" charset="0"/>
                <a:cs typeface="Arial" pitchFamily="34" charset="0"/>
              </a:rPr>
              <a:t>Page Layout</a:t>
            </a:r>
          </a:p>
          <a:p>
            <a:pPr algn="l"/>
            <a:r>
              <a:rPr lang="en-US" sz="1300" b="0" dirty="0" smtClean="0">
                <a:solidFill>
                  <a:schemeClr val="tx1"/>
                </a:solidFill>
                <a:latin typeface="Arial" pitchFamily="34" charset="0"/>
                <a:cs typeface="Arial" pitchFamily="34" charset="0"/>
              </a:rPr>
              <a:t>The way in which the columns are arranged on a page is called the </a:t>
            </a:r>
            <a:r>
              <a:rPr lang="en-US" sz="1300" b="1" dirty="0" smtClean="0">
                <a:solidFill>
                  <a:schemeClr val="tx1"/>
                </a:solidFill>
                <a:latin typeface="Arial" pitchFamily="34" charset="0"/>
                <a:cs typeface="Arial" pitchFamily="34" charset="0"/>
              </a:rPr>
              <a:t>Page Layout</a:t>
            </a:r>
            <a:r>
              <a:rPr lang="en-US" sz="1300" b="0" dirty="0" smtClean="0">
                <a:solidFill>
                  <a:schemeClr val="tx1"/>
                </a:solidFill>
                <a:latin typeface="Arial" pitchFamily="34" charset="0"/>
                <a:cs typeface="Arial" pitchFamily="34" charset="0"/>
              </a:rPr>
              <a:t>. You can have one, two or three column layouts as well as layouts with a left or right side-bar.</a:t>
            </a:r>
            <a:endParaRPr lang="en-US" sz="1300" dirty="0">
              <a:solidFill>
                <a:schemeClr val="tx1"/>
              </a:solidFill>
              <a:latin typeface="Arial" pitchFamily="34" charset="0"/>
              <a:cs typeface="Arial" pitchFamily="34" charset="0"/>
            </a:endParaRPr>
          </a:p>
        </p:txBody>
      </p:sp>
      <p:sp>
        <p:nvSpPr>
          <p:cNvPr id="12" name="TextBox 11"/>
          <p:cNvSpPr txBox="1"/>
          <p:nvPr/>
        </p:nvSpPr>
        <p:spPr>
          <a:xfrm>
            <a:off x="413657" y="2864998"/>
            <a:ext cx="3592286" cy="892552"/>
          </a:xfrm>
          <a:prstGeom prst="rect">
            <a:avLst/>
          </a:prstGeom>
          <a:noFill/>
        </p:spPr>
        <p:txBody>
          <a:bodyPr wrap="square" rtlCol="0">
            <a:spAutoFit/>
          </a:bodyPr>
          <a:lstStyle/>
          <a:p>
            <a:pPr algn="l"/>
            <a:r>
              <a:rPr lang="en-US" sz="1300" b="1" dirty="0" smtClean="0">
                <a:solidFill>
                  <a:schemeClr val="tx1"/>
                </a:solidFill>
                <a:latin typeface="Arial" pitchFamily="34" charset="0"/>
                <a:cs typeface="Arial" pitchFamily="34" charset="0"/>
              </a:rPr>
              <a:t>Columns</a:t>
            </a:r>
          </a:p>
          <a:p>
            <a:pPr algn="l"/>
            <a:r>
              <a:rPr lang="en-US" sz="1300" b="0" dirty="0" smtClean="0">
                <a:solidFill>
                  <a:schemeClr val="tx1"/>
                </a:solidFill>
                <a:latin typeface="Arial" pitchFamily="34" charset="0"/>
                <a:cs typeface="Arial" pitchFamily="34" charset="0"/>
              </a:rPr>
              <a:t>You place your apps into the columns of a page layout. You can place one or more apps in a column.  </a:t>
            </a:r>
            <a:endParaRPr lang="en-US" sz="1300" dirty="0">
              <a:solidFill>
                <a:schemeClr val="tx1"/>
              </a:solidFill>
              <a:latin typeface="Arial" pitchFamily="34" charset="0"/>
              <a:cs typeface="Arial" pitchFamily="34" charset="0"/>
            </a:endParaRPr>
          </a:p>
        </p:txBody>
      </p:sp>
      <p:sp>
        <p:nvSpPr>
          <p:cNvPr id="13" name="TextBox 12"/>
          <p:cNvSpPr txBox="1"/>
          <p:nvPr/>
        </p:nvSpPr>
        <p:spPr>
          <a:xfrm>
            <a:off x="413657" y="3886199"/>
            <a:ext cx="3592286" cy="1492716"/>
          </a:xfrm>
          <a:prstGeom prst="rect">
            <a:avLst/>
          </a:prstGeom>
          <a:noFill/>
        </p:spPr>
        <p:txBody>
          <a:bodyPr wrap="square" rtlCol="0">
            <a:spAutoFit/>
          </a:bodyPr>
          <a:lstStyle/>
          <a:p>
            <a:pPr algn="l"/>
            <a:r>
              <a:rPr lang="en-US" sz="1300" b="1" dirty="0" smtClean="0">
                <a:solidFill>
                  <a:schemeClr val="tx1"/>
                </a:solidFill>
                <a:latin typeface="Arial" pitchFamily="34" charset="0"/>
                <a:cs typeface="Arial" pitchFamily="34" charset="0"/>
              </a:rPr>
              <a:t>Apps</a:t>
            </a:r>
          </a:p>
          <a:p>
            <a:pPr algn="l"/>
            <a:r>
              <a:rPr lang="en-US" sz="1300" b="0" dirty="0" smtClean="0">
                <a:solidFill>
                  <a:schemeClr val="tx1"/>
                </a:solidFill>
                <a:latin typeface="Arial" pitchFamily="34" charset="0"/>
                <a:cs typeface="Arial" pitchFamily="34" charset="0"/>
              </a:rPr>
              <a:t>Apps are the content building blocks of any </a:t>
            </a:r>
            <a:r>
              <a:rPr lang="en-US" sz="1300" i="1" dirty="0" smtClean="0">
                <a:solidFill>
                  <a:schemeClr val="tx1"/>
                </a:solidFill>
                <a:latin typeface="Arial" pitchFamily="34" charset="0"/>
                <a:cs typeface="Arial" pitchFamily="34" charset="0"/>
              </a:rPr>
              <a:t>Schoolwires </a:t>
            </a:r>
            <a:r>
              <a:rPr lang="en-US" sz="1300" b="0" dirty="0" smtClean="0">
                <a:solidFill>
                  <a:schemeClr val="tx1"/>
                </a:solidFill>
                <a:latin typeface="Arial" pitchFamily="34" charset="0"/>
                <a:cs typeface="Arial" pitchFamily="34" charset="0"/>
              </a:rPr>
              <a:t>page. You can have one or more apps on a page. You can edit your apps as well as share them with other editors. The Flex Editor App and Calendar App are just part of the app library available to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xit" presetSubtype="10" fill="hold" grpId="0" nodeType="clickEffect">
                                  <p:stCondLst>
                                    <p:cond delay="0"/>
                                  </p:stCondLst>
                                  <p:childTnLst>
                                    <p:anim calcmode="lin" valueType="num">
                                      <p:cBhvr>
                                        <p:cTn id="12" dur="500"/>
                                        <p:tgtEl>
                                          <p:spTgt spid="14"/>
                                        </p:tgtEl>
                                        <p:attrNameLst>
                                          <p:attrName>ppt_w</p:attrName>
                                        </p:attrNameLst>
                                      </p:cBhvr>
                                      <p:tavLst>
                                        <p:tav tm="0">
                                          <p:val>
                                            <p:strVal val="ppt_w"/>
                                          </p:val>
                                        </p:tav>
                                        <p:tav tm="100000">
                                          <p:val>
                                            <p:fltVal val="0"/>
                                          </p:val>
                                        </p:tav>
                                      </p:tavLst>
                                    </p:anim>
                                    <p:anim calcmode="lin" valueType="num">
                                      <p:cBhvr>
                                        <p:cTn id="13" dur="500"/>
                                        <p:tgtEl>
                                          <p:spTgt spid="14"/>
                                        </p:tgtEl>
                                        <p:attrNameLst>
                                          <p:attrName>ppt_h</p:attrName>
                                        </p:attrNameLst>
                                      </p:cBhvr>
                                      <p:tavLst>
                                        <p:tav tm="0">
                                          <p:val>
                                            <p:strVal val="ppt_h"/>
                                          </p:val>
                                        </p:tav>
                                        <p:tav tm="100000">
                                          <p:val>
                                            <p:strVal val="ppt_h"/>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6" grpId="0" animBg="1"/>
      <p:bldP spid="14" grpId="0" animBg="1"/>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200" dirty="0" smtClean="0"/>
              <a:t>Schoolwires Default Page Types</a:t>
            </a:r>
            <a:endParaRPr lang="en-US" sz="3200" dirty="0"/>
          </a:p>
        </p:txBody>
      </p:sp>
      <p:sp>
        <p:nvSpPr>
          <p:cNvPr id="3" name="Slide Number Placeholder 2"/>
          <p:cNvSpPr>
            <a:spLocks noGrp="1"/>
          </p:cNvSpPr>
          <p:nvPr>
            <p:ph type="sldNum" sz="quarter" idx="4"/>
          </p:nvPr>
        </p:nvSpPr>
        <p:spPr/>
        <p:txBody>
          <a:bodyPr/>
          <a:lstStyle/>
          <a:p>
            <a:fld id="{DBAA2771-CF6D-B247-B5B3-E770E5084676}" type="slidenum">
              <a:rPr lang="en-US" smtClean="0"/>
              <a:pPr/>
              <a:t>8</a:t>
            </a:fld>
            <a:endParaRPr lang="en-US" dirty="0"/>
          </a:p>
        </p:txBody>
      </p:sp>
      <p:sp>
        <p:nvSpPr>
          <p:cNvPr id="7" name="Content Placeholder 6"/>
          <p:cNvSpPr>
            <a:spLocks noGrp="1"/>
          </p:cNvSpPr>
          <p:nvPr>
            <p:ph sz="quarter" idx="12"/>
          </p:nvPr>
        </p:nvSpPr>
        <p:spPr>
          <a:xfrm>
            <a:off x="641882" y="1559692"/>
            <a:ext cx="7632383" cy="1884548"/>
          </a:xfrm>
        </p:spPr>
        <p:txBody>
          <a:bodyPr numCol="2"/>
          <a:lstStyle/>
          <a:p>
            <a:r>
              <a:rPr lang="en-US" sz="2000" dirty="0" smtClean="0"/>
              <a:t>Flex Editor</a:t>
            </a:r>
          </a:p>
          <a:p>
            <a:r>
              <a:rPr lang="en-US" sz="2000" dirty="0" smtClean="0"/>
              <a:t>Article Library</a:t>
            </a:r>
          </a:p>
          <a:p>
            <a:r>
              <a:rPr lang="en-US" sz="2000" dirty="0" smtClean="0"/>
              <a:t>File Library</a:t>
            </a:r>
          </a:p>
          <a:p>
            <a:r>
              <a:rPr lang="en-US" sz="2000" dirty="0" smtClean="0"/>
              <a:t>Link Library</a:t>
            </a:r>
          </a:p>
          <a:p>
            <a:r>
              <a:rPr lang="en-US" sz="2000" dirty="0" smtClean="0"/>
              <a:t>Assignments</a:t>
            </a:r>
          </a:p>
          <a:p>
            <a:r>
              <a:rPr lang="en-US" sz="2000" dirty="0" smtClean="0"/>
              <a:t>Maps and Directions</a:t>
            </a:r>
          </a:p>
          <a:p>
            <a:r>
              <a:rPr lang="en-US" sz="2000" dirty="0" smtClean="0"/>
              <a:t>Calendar</a:t>
            </a:r>
          </a:p>
          <a:p>
            <a:r>
              <a:rPr lang="en-US" sz="2000" dirty="0" smtClean="0"/>
              <a:t>Blogs</a:t>
            </a:r>
          </a:p>
          <a:p>
            <a:r>
              <a:rPr lang="en-US" sz="2000" dirty="0" smtClean="0"/>
              <a:t>Podcasts</a:t>
            </a:r>
          </a:p>
          <a:p>
            <a:r>
              <a:rPr lang="en-US" sz="2000" dirty="0" smtClean="0"/>
              <a:t>Photo Gallery</a:t>
            </a:r>
            <a:endParaRPr lang="en-US" sz="2000" dirty="0"/>
          </a:p>
        </p:txBody>
      </p:sp>
      <p:pic>
        <p:nvPicPr>
          <p:cNvPr id="9" name="Picture 7" descr="MCj04077380000[1]"/>
          <p:cNvPicPr>
            <a:picLocks noChangeAspect="1" noChangeArrowheads="1"/>
          </p:cNvPicPr>
          <p:nvPr/>
        </p:nvPicPr>
        <p:blipFill>
          <a:blip r:embed="rId2" cstate="print"/>
          <a:srcRect/>
          <a:stretch>
            <a:fillRect/>
          </a:stretch>
        </p:blipFill>
        <p:spPr bwMode="auto">
          <a:xfrm>
            <a:off x="641882" y="4511040"/>
            <a:ext cx="1069975" cy="1073150"/>
          </a:xfrm>
          <a:prstGeom prst="rect">
            <a:avLst/>
          </a:prstGeom>
          <a:noFill/>
          <a:ln w="9525">
            <a:noFill/>
            <a:miter lim="800000"/>
            <a:headEnd/>
            <a:tailEnd/>
          </a:ln>
        </p:spPr>
      </p:pic>
      <p:sp>
        <p:nvSpPr>
          <p:cNvPr id="10" name="Rectangle 9"/>
          <p:cNvSpPr/>
          <p:nvPr/>
        </p:nvSpPr>
        <p:spPr>
          <a:xfrm>
            <a:off x="1894737" y="4754384"/>
            <a:ext cx="6785711" cy="707886"/>
          </a:xfrm>
          <a:prstGeom prst="rect">
            <a:avLst/>
          </a:prstGeom>
        </p:spPr>
        <p:txBody>
          <a:bodyPr wrap="square">
            <a:spAutoFit/>
          </a:bodyPr>
          <a:lstStyle/>
          <a:p>
            <a:pPr marL="287338" indent="-287338" algn="l" fontAlgn="auto">
              <a:spcBef>
                <a:spcPts val="0"/>
              </a:spcBef>
              <a:spcAft>
                <a:spcPts val="1200"/>
              </a:spcAft>
              <a:buFont typeface="Wingdings" pitchFamily="2" charset="2"/>
              <a:buChar char="Ø"/>
              <a:defRPr/>
            </a:pPr>
            <a:r>
              <a:rPr lang="en-US" sz="2000" b="0" dirty="0" smtClean="0">
                <a:solidFill>
                  <a:schemeClr val="tx1"/>
                </a:solidFill>
                <a:latin typeface="Myriad Pro" pitchFamily="34" charset="0"/>
                <a:cs typeface="Arial" charset="0"/>
              </a:rPr>
              <a:t>Using different app and page types keeps your sections interesting and organized!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200" dirty="0" smtClean="0"/>
              <a:t>Flex Editor</a:t>
            </a:r>
            <a:endParaRPr lang="en-US" sz="3200" dirty="0"/>
          </a:p>
        </p:txBody>
      </p:sp>
      <p:sp>
        <p:nvSpPr>
          <p:cNvPr id="3" name="Slide Number Placeholder 2"/>
          <p:cNvSpPr>
            <a:spLocks noGrp="1"/>
          </p:cNvSpPr>
          <p:nvPr>
            <p:ph type="sldNum" sz="quarter" idx="4"/>
          </p:nvPr>
        </p:nvSpPr>
        <p:spPr/>
        <p:txBody>
          <a:bodyPr/>
          <a:lstStyle/>
          <a:p>
            <a:fld id="{DBAA2771-CF6D-B247-B5B3-E770E5084676}" type="slidenum">
              <a:rPr lang="en-US" smtClean="0"/>
              <a:pPr/>
              <a:t>9</a:t>
            </a:fld>
            <a:endParaRPr lang="en-US" dirty="0"/>
          </a:p>
        </p:txBody>
      </p:sp>
      <p:sp>
        <p:nvSpPr>
          <p:cNvPr id="7" name="Content Placeholder 6"/>
          <p:cNvSpPr>
            <a:spLocks noGrp="1"/>
          </p:cNvSpPr>
          <p:nvPr>
            <p:ph sz="quarter" idx="12"/>
          </p:nvPr>
        </p:nvSpPr>
        <p:spPr>
          <a:xfrm>
            <a:off x="414338" y="1315852"/>
            <a:ext cx="8266112" cy="1457828"/>
          </a:xfrm>
        </p:spPr>
        <p:txBody>
          <a:bodyPr numCol="2"/>
          <a:lstStyle/>
          <a:p>
            <a:r>
              <a:rPr lang="en-US" sz="2000" dirty="0" smtClean="0"/>
              <a:t>Place text and images anywhere</a:t>
            </a:r>
          </a:p>
          <a:p>
            <a:r>
              <a:rPr lang="en-US" sz="2000" dirty="0" smtClean="0"/>
              <a:t>Choose an Editor Layout</a:t>
            </a:r>
          </a:p>
          <a:p>
            <a:r>
              <a:rPr lang="en-US" sz="2000" dirty="0" smtClean="0"/>
              <a:t>Insert tables</a:t>
            </a:r>
          </a:p>
          <a:p>
            <a:endParaRPr lang="en-US" sz="2000" dirty="0" smtClean="0"/>
          </a:p>
          <a:p>
            <a:r>
              <a:rPr lang="en-US" sz="2000" dirty="0" smtClean="0"/>
              <a:t>Insert Links</a:t>
            </a:r>
          </a:p>
          <a:p>
            <a:pPr lvl="1"/>
            <a:r>
              <a:rPr lang="en-US" sz="2000" dirty="0" smtClean="0"/>
              <a:t>Quick links to websites</a:t>
            </a:r>
          </a:p>
          <a:p>
            <a:pPr lvl="1"/>
            <a:r>
              <a:rPr lang="en-US" sz="2000" dirty="0" smtClean="0"/>
              <a:t>To email</a:t>
            </a:r>
          </a:p>
          <a:p>
            <a:pPr lvl="1"/>
            <a:r>
              <a:rPr lang="en-US" sz="2000" dirty="0" smtClean="0"/>
              <a:t>To other areas within the site</a:t>
            </a:r>
            <a:endParaRPr lang="en-US" sz="2000" dirty="0"/>
          </a:p>
        </p:txBody>
      </p:sp>
      <p:pic>
        <p:nvPicPr>
          <p:cNvPr id="8" name="Picture 7" descr="Flex_Editor.png"/>
          <p:cNvPicPr>
            <a:picLocks noChangeAspect="1"/>
          </p:cNvPicPr>
          <p:nvPr/>
        </p:nvPicPr>
        <p:blipFill>
          <a:blip r:embed="rId2" cstate="print"/>
          <a:srcRect l="590" t="14370" r="2631" b="-178"/>
          <a:stretch>
            <a:fillRect/>
          </a:stretch>
        </p:blipFill>
        <p:spPr>
          <a:xfrm>
            <a:off x="1556659" y="2756061"/>
            <a:ext cx="5651862" cy="346432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012_PPT_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2012_PPT_Template[1]</Template>
  <TotalTime>1442</TotalTime>
  <Words>751</Words>
  <Application>Microsoft Office PowerPoint</Application>
  <PresentationFormat>On-screen Show (4:3)</PresentationFormat>
  <Paragraphs>230</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2012_PPT_Template[1]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vjacobs</dc:creator>
  <cp:lastModifiedBy>Ron Quinones</cp:lastModifiedBy>
  <cp:revision>101</cp:revision>
  <dcterms:created xsi:type="dcterms:W3CDTF">2012-06-13T16:17:02Z</dcterms:created>
  <dcterms:modified xsi:type="dcterms:W3CDTF">2014-01-10T15:14:01Z</dcterms:modified>
</cp:coreProperties>
</file>